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notesMasterIdLst>
    <p:notesMasterId r:id="rId27"/>
  </p:notesMasterIdLst>
  <p:sldIdLst>
    <p:sldId id="256" r:id="rId2"/>
    <p:sldId id="258" r:id="rId3"/>
    <p:sldId id="260" r:id="rId4"/>
    <p:sldId id="261" r:id="rId5"/>
    <p:sldId id="257" r:id="rId6"/>
    <p:sldId id="259" r:id="rId7"/>
    <p:sldId id="262" r:id="rId8"/>
    <p:sldId id="263" r:id="rId9"/>
    <p:sldId id="264" r:id="rId10"/>
    <p:sldId id="265" r:id="rId11"/>
    <p:sldId id="280" r:id="rId12"/>
    <p:sldId id="267" r:id="rId13"/>
    <p:sldId id="270" r:id="rId14"/>
    <p:sldId id="271" r:id="rId15"/>
    <p:sldId id="266" r:id="rId16"/>
    <p:sldId id="268" r:id="rId17"/>
    <p:sldId id="272" r:id="rId18"/>
    <p:sldId id="276" r:id="rId19"/>
    <p:sldId id="277" r:id="rId20"/>
    <p:sldId id="269" r:id="rId21"/>
    <p:sldId id="278" r:id="rId22"/>
    <p:sldId id="279" r:id="rId23"/>
    <p:sldId id="273" r:id="rId24"/>
    <p:sldId id="274" r:id="rId25"/>
    <p:sldId id="27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1E1E"/>
    <a:srgbClr val="FFFFFF"/>
    <a:srgbClr val="157BD4"/>
    <a:srgbClr val="854C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42EE7F-1CC3-4759-9B19-77E03F8B1E8D}" v="22" dt="2019-05-03T03:31:33.810"/>
    <p1510:client id="{32A46269-1D53-41C1-8B98-9D660111FB50}" v="2" dt="2019-05-03T13:40:46.753"/>
    <p1510:client id="{51DBBBA7-F70E-45DF-AB38-95F49F30B113}" v="134" dt="2019-05-03T02:49:35.170"/>
    <p1510:client id="{80962E04-088F-4319-851B-18EFB96CFCE7}" v="666" dt="2019-05-03T06:21:51.679"/>
    <p1510:client id="{BBA58DD0-A0D9-4E3F-8B16-905E9AEF6CB5}" v="1168" dt="2019-05-03T13:29:13.4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9112" autoAdjust="0"/>
  </p:normalViewPr>
  <p:slideViewPr>
    <p:cSldViewPr snapToGrid="0">
      <p:cViewPr varScale="1">
        <p:scale>
          <a:sx n="79" d="100"/>
          <a:sy n="79" d="100"/>
        </p:scale>
        <p:origin x="1023" y="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伟豪 晏" userId="7eb737b0a130139d" providerId="Windows Live" clId="Web-{51DBBBA7-F70E-45DF-AB38-95F49F30B113}"/>
    <pc:docChg chg="addSld delSld modSld">
      <pc:chgData name="伟豪 晏" userId="7eb737b0a130139d" providerId="Windows Live" clId="Web-{51DBBBA7-F70E-45DF-AB38-95F49F30B113}" dt="2019-05-03T02:49:35.170" v="290" actId="1076"/>
      <pc:docMkLst>
        <pc:docMk/>
      </pc:docMkLst>
      <pc:sldChg chg="modSp">
        <pc:chgData name="伟豪 晏" userId="7eb737b0a130139d" providerId="Windows Live" clId="Web-{51DBBBA7-F70E-45DF-AB38-95F49F30B113}" dt="2019-05-03T02:16:14.879" v="65" actId="20577"/>
        <pc:sldMkLst>
          <pc:docMk/>
          <pc:sldMk cId="1114812033" sldId="272"/>
        </pc:sldMkLst>
        <pc:spChg chg="mod">
          <ac:chgData name="伟豪 晏" userId="7eb737b0a130139d" providerId="Windows Live" clId="Web-{51DBBBA7-F70E-45DF-AB38-95F49F30B113}" dt="2019-05-03T00:50:02.018" v="44" actId="20577"/>
          <ac:spMkLst>
            <pc:docMk/>
            <pc:sldMk cId="1114812033" sldId="272"/>
            <ac:spMk id="2" creationId="{B3F6BB74-9AAB-4C26-AC4F-EEC5AD86A201}"/>
          </ac:spMkLst>
        </pc:spChg>
        <pc:spChg chg="mod">
          <ac:chgData name="伟豪 晏" userId="7eb737b0a130139d" providerId="Windows Live" clId="Web-{51DBBBA7-F70E-45DF-AB38-95F49F30B113}" dt="2019-05-03T02:16:14.879" v="65" actId="20577"/>
          <ac:spMkLst>
            <pc:docMk/>
            <pc:sldMk cId="1114812033" sldId="272"/>
            <ac:spMk id="3" creationId="{E0DF5BE4-53FC-444B-A448-B193DECC794F}"/>
          </ac:spMkLst>
        </pc:spChg>
      </pc:sldChg>
      <pc:sldChg chg="addSp delSp modSp new mod setBg setClrOvrMap">
        <pc:chgData name="伟豪 晏" userId="7eb737b0a130139d" providerId="Windows Live" clId="Web-{51DBBBA7-F70E-45DF-AB38-95F49F30B113}" dt="2019-05-03T02:46:02.325" v="278"/>
        <pc:sldMkLst>
          <pc:docMk/>
          <pc:sldMk cId="2598276957" sldId="276"/>
        </pc:sldMkLst>
        <pc:spChg chg="mod">
          <ac:chgData name="伟豪 晏" userId="7eb737b0a130139d" providerId="Windows Live" clId="Web-{51DBBBA7-F70E-45DF-AB38-95F49F30B113}" dt="2019-05-03T02:46:02.325" v="278"/>
          <ac:spMkLst>
            <pc:docMk/>
            <pc:sldMk cId="2598276957" sldId="276"/>
            <ac:spMk id="2" creationId="{32326E01-5FBF-49AE-A37C-4A98763AD61B}"/>
          </ac:spMkLst>
        </pc:spChg>
        <pc:spChg chg="mod ord">
          <ac:chgData name="伟豪 晏" userId="7eb737b0a130139d" providerId="Windows Live" clId="Web-{51DBBBA7-F70E-45DF-AB38-95F49F30B113}" dt="2019-05-03T02:46:02.325" v="278"/>
          <ac:spMkLst>
            <pc:docMk/>
            <pc:sldMk cId="2598276957" sldId="276"/>
            <ac:spMk id="3" creationId="{E4D115DE-2059-4780-82CD-EE97E6DFED9E}"/>
          </ac:spMkLst>
        </pc:spChg>
        <pc:spChg chg="add del">
          <ac:chgData name="伟豪 晏" userId="7eb737b0a130139d" providerId="Windows Live" clId="Web-{51DBBBA7-F70E-45DF-AB38-95F49F30B113}" dt="2019-05-03T02:45:30.700" v="267"/>
          <ac:spMkLst>
            <pc:docMk/>
            <pc:sldMk cId="2598276957" sldId="276"/>
            <ac:spMk id="6" creationId="{E9751CB9-7B25-4EB8-9A6F-82F822549F12}"/>
          </ac:spMkLst>
        </pc:spChg>
        <pc:spChg chg="add del">
          <ac:chgData name="伟豪 晏" userId="7eb737b0a130139d" providerId="Windows Live" clId="Web-{51DBBBA7-F70E-45DF-AB38-95F49F30B113}" dt="2019-05-03T02:45:30.700" v="267"/>
          <ac:spMkLst>
            <pc:docMk/>
            <pc:sldMk cId="2598276957" sldId="276"/>
            <ac:spMk id="7" creationId="{E1317383-CF3B-4B02-9512-BECBEF6362A4}"/>
          </ac:spMkLst>
        </pc:spChg>
        <pc:spChg chg="add del">
          <ac:chgData name="伟豪 晏" userId="7eb737b0a130139d" providerId="Windows Live" clId="Web-{51DBBBA7-F70E-45DF-AB38-95F49F30B113}" dt="2019-05-03T02:45:32.935" v="269"/>
          <ac:spMkLst>
            <pc:docMk/>
            <pc:sldMk cId="2598276957" sldId="276"/>
            <ac:spMk id="8" creationId="{88C97474-5879-4DB5-B4F3-F0357104BC8E}"/>
          </ac:spMkLst>
        </pc:spChg>
        <pc:spChg chg="add del">
          <ac:chgData name="伟豪 晏" userId="7eb737b0a130139d" providerId="Windows Live" clId="Web-{51DBBBA7-F70E-45DF-AB38-95F49F30B113}" dt="2019-05-03T02:45:28.638" v="265"/>
          <ac:spMkLst>
            <pc:docMk/>
            <pc:sldMk cId="2598276957" sldId="276"/>
            <ac:spMk id="9" creationId="{3CED7894-4F62-4A6C-8DB5-DB5BE08E9C03}"/>
          </ac:spMkLst>
        </pc:spChg>
        <pc:spChg chg="add del">
          <ac:chgData name="伟豪 晏" userId="7eb737b0a130139d" providerId="Windows Live" clId="Web-{51DBBBA7-F70E-45DF-AB38-95F49F30B113}" dt="2019-05-03T02:45:32.935" v="269"/>
          <ac:spMkLst>
            <pc:docMk/>
            <pc:sldMk cId="2598276957" sldId="276"/>
            <ac:spMk id="10" creationId="{9831CBB7-4817-4B54-A7F9-0AE2D0C47870}"/>
          </ac:spMkLst>
        </pc:spChg>
        <pc:spChg chg="add del">
          <ac:chgData name="伟豪 晏" userId="7eb737b0a130139d" providerId="Windows Live" clId="Web-{51DBBBA7-F70E-45DF-AB38-95F49F30B113}" dt="2019-05-03T02:45:28.638" v="265"/>
          <ac:spMkLst>
            <pc:docMk/>
            <pc:sldMk cId="2598276957" sldId="276"/>
            <ac:spMk id="11" creationId="{E536F3B4-50F6-4C52-8F76-4EB1214719DC}"/>
          </ac:spMkLst>
        </pc:spChg>
        <pc:spChg chg="add del">
          <ac:chgData name="伟豪 晏" userId="7eb737b0a130139d" providerId="Windows Live" clId="Web-{51DBBBA7-F70E-45DF-AB38-95F49F30B113}" dt="2019-05-03T02:45:32.935" v="269"/>
          <ac:spMkLst>
            <pc:docMk/>
            <pc:sldMk cId="2598276957" sldId="276"/>
            <ac:spMk id="12" creationId="{96BC321D-B05F-4857-8880-97F61B9B7858}"/>
          </ac:spMkLst>
        </pc:spChg>
        <pc:spChg chg="add del">
          <ac:chgData name="伟豪 晏" userId="7eb737b0a130139d" providerId="Windows Live" clId="Web-{51DBBBA7-F70E-45DF-AB38-95F49F30B113}" dt="2019-05-03T02:45:30.700" v="267"/>
          <ac:spMkLst>
            <pc:docMk/>
            <pc:sldMk cId="2598276957" sldId="276"/>
            <ac:spMk id="13" creationId="{B1D4C7A0-6DF2-4F2D-A45D-F111582974C7}"/>
          </ac:spMkLst>
        </pc:spChg>
        <pc:spChg chg="add del">
          <ac:chgData name="伟豪 晏" userId="7eb737b0a130139d" providerId="Windows Live" clId="Web-{51DBBBA7-F70E-45DF-AB38-95F49F30B113}" dt="2019-05-03T02:45:57.778" v="271"/>
          <ac:spMkLst>
            <pc:docMk/>
            <pc:sldMk cId="2598276957" sldId="276"/>
            <ac:spMk id="14" creationId="{FBB53F82-F191-4EEB-AB7B-F69E634FA3E8}"/>
          </ac:spMkLst>
        </pc:spChg>
        <pc:spChg chg="add del">
          <ac:chgData name="伟豪 晏" userId="7eb737b0a130139d" providerId="Windows Live" clId="Web-{51DBBBA7-F70E-45DF-AB38-95F49F30B113}" dt="2019-05-03T02:45:30.700" v="267"/>
          <ac:spMkLst>
            <pc:docMk/>
            <pc:sldMk cId="2598276957" sldId="276"/>
            <ac:spMk id="15" creationId="{DBF3943D-BCB6-4B31-809D-A005686483B4}"/>
          </ac:spMkLst>
        </pc:spChg>
        <pc:spChg chg="add del">
          <ac:chgData name="伟豪 晏" userId="7eb737b0a130139d" providerId="Windows Live" clId="Web-{51DBBBA7-F70E-45DF-AB38-95F49F30B113}" dt="2019-05-03T02:45:57.778" v="271"/>
          <ac:spMkLst>
            <pc:docMk/>
            <pc:sldMk cId="2598276957" sldId="276"/>
            <ac:spMk id="16" creationId="{8616AA08-3831-473D-B61B-89484A33CF65}"/>
          </ac:spMkLst>
        </pc:spChg>
        <pc:spChg chg="add del">
          <ac:chgData name="伟豪 晏" userId="7eb737b0a130139d" providerId="Windows Live" clId="Web-{51DBBBA7-F70E-45DF-AB38-95F49F30B113}" dt="2019-05-03T02:45:30.700" v="267"/>
          <ac:spMkLst>
            <pc:docMk/>
            <pc:sldMk cId="2598276957" sldId="276"/>
            <ac:spMk id="17" creationId="{39373A6F-2E1F-4613-8E1D-D68057D29F31}"/>
          </ac:spMkLst>
        </pc:spChg>
        <pc:spChg chg="add del">
          <ac:chgData name="伟豪 晏" userId="7eb737b0a130139d" providerId="Windows Live" clId="Web-{51DBBBA7-F70E-45DF-AB38-95F49F30B113}" dt="2019-05-03T02:45:57.778" v="271"/>
          <ac:spMkLst>
            <pc:docMk/>
            <pc:sldMk cId="2598276957" sldId="276"/>
            <ac:spMk id="18" creationId="{8431B918-3A1C-46BA-9430-CAD97D9DA0FC}"/>
          </ac:spMkLst>
        </pc:spChg>
        <pc:spChg chg="add del">
          <ac:chgData name="伟豪 晏" userId="7eb737b0a130139d" providerId="Windows Live" clId="Web-{51DBBBA7-F70E-45DF-AB38-95F49F30B113}" dt="2019-05-03T02:45:57.778" v="271"/>
          <ac:spMkLst>
            <pc:docMk/>
            <pc:sldMk cId="2598276957" sldId="276"/>
            <ac:spMk id="19" creationId="{8400935A-2F82-4DC4-A4E1-E12EFB8C2738}"/>
          </ac:spMkLst>
        </pc:spChg>
        <pc:spChg chg="add del">
          <ac:chgData name="伟豪 晏" userId="7eb737b0a130139d" providerId="Windows Live" clId="Web-{51DBBBA7-F70E-45DF-AB38-95F49F30B113}" dt="2019-05-03T02:45:57.778" v="271"/>
          <ac:spMkLst>
            <pc:docMk/>
            <pc:sldMk cId="2598276957" sldId="276"/>
            <ac:spMk id="20" creationId="{A3D5D599-1CAE-4C92-B5AE-8E51AF6D47C9}"/>
          </ac:spMkLst>
        </pc:spChg>
        <pc:spChg chg="add del">
          <ac:chgData name="伟豪 晏" userId="7eb737b0a130139d" providerId="Windows Live" clId="Web-{51DBBBA7-F70E-45DF-AB38-95F49F30B113}" dt="2019-05-03T02:45:59.919" v="273"/>
          <ac:spMkLst>
            <pc:docMk/>
            <pc:sldMk cId="2598276957" sldId="276"/>
            <ac:spMk id="21" creationId="{3CED7894-4F62-4A6C-8DB5-DB5BE08E9C03}"/>
          </ac:spMkLst>
        </pc:spChg>
        <pc:spChg chg="add del">
          <ac:chgData name="伟豪 晏" userId="7eb737b0a130139d" providerId="Windows Live" clId="Web-{51DBBBA7-F70E-45DF-AB38-95F49F30B113}" dt="2019-05-03T02:45:59.919" v="273"/>
          <ac:spMkLst>
            <pc:docMk/>
            <pc:sldMk cId="2598276957" sldId="276"/>
            <ac:spMk id="22" creationId="{E536F3B4-50F6-4C52-8F76-4EB1214719DC}"/>
          </ac:spMkLst>
        </pc:spChg>
        <pc:spChg chg="add del">
          <ac:chgData name="伟豪 晏" userId="7eb737b0a130139d" providerId="Windows Live" clId="Web-{51DBBBA7-F70E-45DF-AB38-95F49F30B113}" dt="2019-05-03T02:46:00.950" v="275"/>
          <ac:spMkLst>
            <pc:docMk/>
            <pc:sldMk cId="2598276957" sldId="276"/>
            <ac:spMk id="23" creationId="{E9751CB9-7B25-4EB8-9A6F-82F822549F12}"/>
          </ac:spMkLst>
        </pc:spChg>
        <pc:spChg chg="add del">
          <ac:chgData name="伟豪 晏" userId="7eb737b0a130139d" providerId="Windows Live" clId="Web-{51DBBBA7-F70E-45DF-AB38-95F49F30B113}" dt="2019-05-03T02:46:00.950" v="275"/>
          <ac:spMkLst>
            <pc:docMk/>
            <pc:sldMk cId="2598276957" sldId="276"/>
            <ac:spMk id="24" creationId="{E1317383-CF3B-4B02-9512-BECBEF6362A4}"/>
          </ac:spMkLst>
        </pc:spChg>
        <pc:spChg chg="add del">
          <ac:chgData name="伟豪 晏" userId="7eb737b0a130139d" providerId="Windows Live" clId="Web-{51DBBBA7-F70E-45DF-AB38-95F49F30B113}" dt="2019-05-03T02:46:00.950" v="275"/>
          <ac:spMkLst>
            <pc:docMk/>
            <pc:sldMk cId="2598276957" sldId="276"/>
            <ac:spMk id="25" creationId="{B1D4C7A0-6DF2-4F2D-A45D-F111582974C7}"/>
          </ac:spMkLst>
        </pc:spChg>
        <pc:spChg chg="add del">
          <ac:chgData name="伟豪 晏" userId="7eb737b0a130139d" providerId="Windows Live" clId="Web-{51DBBBA7-F70E-45DF-AB38-95F49F30B113}" dt="2019-05-03T02:46:00.950" v="275"/>
          <ac:spMkLst>
            <pc:docMk/>
            <pc:sldMk cId="2598276957" sldId="276"/>
            <ac:spMk id="26" creationId="{DBF3943D-BCB6-4B31-809D-A005686483B4}"/>
          </ac:spMkLst>
        </pc:spChg>
        <pc:spChg chg="add del">
          <ac:chgData name="伟豪 晏" userId="7eb737b0a130139d" providerId="Windows Live" clId="Web-{51DBBBA7-F70E-45DF-AB38-95F49F30B113}" dt="2019-05-03T02:46:00.950" v="275"/>
          <ac:spMkLst>
            <pc:docMk/>
            <pc:sldMk cId="2598276957" sldId="276"/>
            <ac:spMk id="27" creationId="{39373A6F-2E1F-4613-8E1D-D68057D29F31}"/>
          </ac:spMkLst>
        </pc:spChg>
        <pc:spChg chg="add del">
          <ac:chgData name="伟豪 晏" userId="7eb737b0a130139d" providerId="Windows Live" clId="Web-{51DBBBA7-F70E-45DF-AB38-95F49F30B113}" dt="2019-05-03T02:46:02.294" v="277"/>
          <ac:spMkLst>
            <pc:docMk/>
            <pc:sldMk cId="2598276957" sldId="276"/>
            <ac:spMk id="28" creationId="{88C97474-5879-4DB5-B4F3-F0357104BC8E}"/>
          </ac:spMkLst>
        </pc:spChg>
        <pc:spChg chg="add del">
          <ac:chgData name="伟豪 晏" userId="7eb737b0a130139d" providerId="Windows Live" clId="Web-{51DBBBA7-F70E-45DF-AB38-95F49F30B113}" dt="2019-05-03T02:46:02.294" v="277"/>
          <ac:spMkLst>
            <pc:docMk/>
            <pc:sldMk cId="2598276957" sldId="276"/>
            <ac:spMk id="29" creationId="{9831CBB7-4817-4B54-A7F9-0AE2D0C47870}"/>
          </ac:spMkLst>
        </pc:spChg>
        <pc:spChg chg="add del">
          <ac:chgData name="伟豪 晏" userId="7eb737b0a130139d" providerId="Windows Live" clId="Web-{51DBBBA7-F70E-45DF-AB38-95F49F30B113}" dt="2019-05-03T02:46:02.294" v="277"/>
          <ac:spMkLst>
            <pc:docMk/>
            <pc:sldMk cId="2598276957" sldId="276"/>
            <ac:spMk id="30" creationId="{96BC321D-B05F-4857-8880-97F61B9B7858}"/>
          </ac:spMkLst>
        </pc:spChg>
        <pc:spChg chg="add">
          <ac:chgData name="伟豪 晏" userId="7eb737b0a130139d" providerId="Windows Live" clId="Web-{51DBBBA7-F70E-45DF-AB38-95F49F30B113}" dt="2019-05-03T02:46:02.325" v="278"/>
          <ac:spMkLst>
            <pc:docMk/>
            <pc:sldMk cId="2598276957" sldId="276"/>
            <ac:spMk id="31" creationId="{FBB53F82-F191-4EEB-AB7B-F69E634FA3E8}"/>
          </ac:spMkLst>
        </pc:spChg>
        <pc:spChg chg="add">
          <ac:chgData name="伟豪 晏" userId="7eb737b0a130139d" providerId="Windows Live" clId="Web-{51DBBBA7-F70E-45DF-AB38-95F49F30B113}" dt="2019-05-03T02:46:02.325" v="278"/>
          <ac:spMkLst>
            <pc:docMk/>
            <pc:sldMk cId="2598276957" sldId="276"/>
            <ac:spMk id="32" creationId="{8616AA08-3831-473D-B61B-89484A33CF65}"/>
          </ac:spMkLst>
        </pc:spChg>
        <pc:spChg chg="add">
          <ac:chgData name="伟豪 晏" userId="7eb737b0a130139d" providerId="Windows Live" clId="Web-{51DBBBA7-F70E-45DF-AB38-95F49F30B113}" dt="2019-05-03T02:46:02.325" v="278"/>
          <ac:spMkLst>
            <pc:docMk/>
            <pc:sldMk cId="2598276957" sldId="276"/>
            <ac:spMk id="33" creationId="{8431B918-3A1C-46BA-9430-CAD97D9DA0FC}"/>
          </ac:spMkLst>
        </pc:spChg>
        <pc:spChg chg="add">
          <ac:chgData name="伟豪 晏" userId="7eb737b0a130139d" providerId="Windows Live" clId="Web-{51DBBBA7-F70E-45DF-AB38-95F49F30B113}" dt="2019-05-03T02:46:02.325" v="278"/>
          <ac:spMkLst>
            <pc:docMk/>
            <pc:sldMk cId="2598276957" sldId="276"/>
            <ac:spMk id="34" creationId="{8400935A-2F82-4DC4-A4E1-E12EFB8C2738}"/>
          </ac:spMkLst>
        </pc:spChg>
        <pc:spChg chg="add">
          <ac:chgData name="伟豪 晏" userId="7eb737b0a130139d" providerId="Windows Live" clId="Web-{51DBBBA7-F70E-45DF-AB38-95F49F30B113}" dt="2019-05-03T02:46:02.325" v="278"/>
          <ac:spMkLst>
            <pc:docMk/>
            <pc:sldMk cId="2598276957" sldId="276"/>
            <ac:spMk id="35" creationId="{A3D5D599-1CAE-4C92-B5AE-8E51AF6D47C9}"/>
          </ac:spMkLst>
        </pc:spChg>
        <pc:picChg chg="add mod ord">
          <ac:chgData name="伟豪 晏" userId="7eb737b0a130139d" providerId="Windows Live" clId="Web-{51DBBBA7-F70E-45DF-AB38-95F49F30B113}" dt="2019-05-03T02:46:02.325" v="278"/>
          <ac:picMkLst>
            <pc:docMk/>
            <pc:sldMk cId="2598276957" sldId="276"/>
            <ac:picMk id="4" creationId="{DA2B500F-D915-4C66-92F4-21BD39F62E76}"/>
          </ac:picMkLst>
        </pc:picChg>
      </pc:sldChg>
      <pc:sldChg chg="modSp new del">
        <pc:chgData name="伟豪 晏" userId="7eb737b0a130139d" providerId="Windows Live" clId="Web-{51DBBBA7-F70E-45DF-AB38-95F49F30B113}" dt="2019-05-03T02:16:53.019" v="75"/>
        <pc:sldMkLst>
          <pc:docMk/>
          <pc:sldMk cId="3723040884" sldId="276"/>
        </pc:sldMkLst>
        <pc:spChg chg="mod">
          <ac:chgData name="伟豪 晏" userId="7eb737b0a130139d" providerId="Windows Live" clId="Web-{51DBBBA7-F70E-45DF-AB38-95F49F30B113}" dt="2019-05-03T02:16:52.488" v="74" actId="20577"/>
          <ac:spMkLst>
            <pc:docMk/>
            <pc:sldMk cId="3723040884" sldId="276"/>
            <ac:spMk id="2" creationId="{749D7A14-A161-4BB1-A66B-FDD1508CACB7}"/>
          </ac:spMkLst>
        </pc:spChg>
      </pc:sldChg>
      <pc:sldChg chg="addSp delSp modSp new mod setBg">
        <pc:chgData name="伟豪 晏" userId="7eb737b0a130139d" providerId="Windows Live" clId="Web-{51DBBBA7-F70E-45DF-AB38-95F49F30B113}" dt="2019-05-03T02:49:35.170" v="290" actId="1076"/>
        <pc:sldMkLst>
          <pc:docMk/>
          <pc:sldMk cId="3427529392" sldId="277"/>
        </pc:sldMkLst>
        <pc:spChg chg="mod">
          <ac:chgData name="伟豪 晏" userId="7eb737b0a130139d" providerId="Windows Live" clId="Web-{51DBBBA7-F70E-45DF-AB38-95F49F30B113}" dt="2019-05-03T02:48:23.310" v="280"/>
          <ac:spMkLst>
            <pc:docMk/>
            <pc:sldMk cId="3427529392" sldId="277"/>
            <ac:spMk id="2" creationId="{13286999-CB49-422A-863E-CD55E2836E35}"/>
          </ac:spMkLst>
        </pc:spChg>
        <pc:spChg chg="del">
          <ac:chgData name="伟豪 晏" userId="7eb737b0a130139d" providerId="Windows Live" clId="Web-{51DBBBA7-F70E-45DF-AB38-95F49F30B113}" dt="2019-05-03T02:48:14.154" v="279"/>
          <ac:spMkLst>
            <pc:docMk/>
            <pc:sldMk cId="3427529392" sldId="277"/>
            <ac:spMk id="3" creationId="{5F6939BF-E667-44B3-B538-B81689B6CE5C}"/>
          </ac:spMkLst>
        </pc:spChg>
        <pc:spChg chg="add del">
          <ac:chgData name="伟豪 晏" userId="7eb737b0a130139d" providerId="Windows Live" clId="Web-{51DBBBA7-F70E-45DF-AB38-95F49F30B113}" dt="2019-05-03T02:48:55.108" v="281"/>
          <ac:spMkLst>
            <pc:docMk/>
            <pc:sldMk cId="3427529392" sldId="277"/>
            <ac:spMk id="9" creationId="{3702635A-714A-4651-A634-EE4C9BF11540}"/>
          </ac:spMkLst>
        </pc:spChg>
        <pc:spChg chg="add">
          <ac:chgData name="伟豪 晏" userId="7eb737b0a130139d" providerId="Windows Live" clId="Web-{51DBBBA7-F70E-45DF-AB38-95F49F30B113}" dt="2019-05-03T02:48:23.310" v="280"/>
          <ac:spMkLst>
            <pc:docMk/>
            <pc:sldMk cId="3427529392" sldId="277"/>
            <ac:spMk id="12" creationId="{3CED7894-4F62-4A6C-8DB5-DB5BE08E9C03}"/>
          </ac:spMkLst>
        </pc:spChg>
        <pc:spChg chg="add">
          <ac:chgData name="伟豪 晏" userId="7eb737b0a130139d" providerId="Windows Live" clId="Web-{51DBBBA7-F70E-45DF-AB38-95F49F30B113}" dt="2019-05-03T02:48:23.310" v="280"/>
          <ac:spMkLst>
            <pc:docMk/>
            <pc:sldMk cId="3427529392" sldId="277"/>
            <ac:spMk id="14" creationId="{E536F3B4-50F6-4C52-8F76-4EB1214719DC}"/>
          </ac:spMkLst>
        </pc:spChg>
        <pc:picChg chg="add del mod ord">
          <ac:chgData name="伟豪 晏" userId="7eb737b0a130139d" providerId="Windows Live" clId="Web-{51DBBBA7-F70E-45DF-AB38-95F49F30B113}" dt="2019-05-03T02:48:23.310" v="280"/>
          <ac:picMkLst>
            <pc:docMk/>
            <pc:sldMk cId="3427529392" sldId="277"/>
            <ac:picMk id="4" creationId="{824C0E14-003E-42E3-8B45-DDDC12BB5EEC}"/>
          </ac:picMkLst>
        </pc:picChg>
        <pc:picChg chg="add mod ord">
          <ac:chgData name="伟豪 晏" userId="7eb737b0a130139d" providerId="Windows Live" clId="Web-{51DBBBA7-F70E-45DF-AB38-95F49F30B113}" dt="2019-05-03T02:49:29.967" v="287" actId="1076"/>
          <ac:picMkLst>
            <pc:docMk/>
            <pc:sldMk cId="3427529392" sldId="277"/>
            <ac:picMk id="6" creationId="{76214C8B-92D6-47A6-B797-E8A67A2C22DA}"/>
          </ac:picMkLst>
        </pc:picChg>
        <pc:picChg chg="add">
          <ac:chgData name="伟豪 晏" userId="7eb737b0a130139d" providerId="Windows Live" clId="Web-{51DBBBA7-F70E-45DF-AB38-95F49F30B113}" dt="2019-05-03T02:48:23.310" v="280"/>
          <ac:picMkLst>
            <pc:docMk/>
            <pc:sldMk cId="3427529392" sldId="277"/>
            <ac:picMk id="7" creationId="{824C0E14-003E-42E3-8B45-DDDC12BB5EEC}"/>
          </ac:picMkLst>
        </pc:picChg>
        <pc:picChg chg="add mod">
          <ac:chgData name="伟豪 晏" userId="7eb737b0a130139d" providerId="Windows Live" clId="Web-{51DBBBA7-F70E-45DF-AB38-95F49F30B113}" dt="2019-05-03T02:49:35.170" v="290" actId="1076"/>
          <ac:picMkLst>
            <pc:docMk/>
            <pc:sldMk cId="3427529392" sldId="277"/>
            <ac:picMk id="10" creationId="{C12A025C-1CCE-4DFA-A94C-650D7B9EC9BE}"/>
          </ac:picMkLst>
        </pc:picChg>
      </pc:sldChg>
    </pc:docChg>
  </pc:docChgLst>
  <pc:docChgLst>
    <pc:chgData name="Y J" userId="7231f9ffe04eb406" providerId="Windows Live" clId="Web-{80962E04-088F-4319-851B-18EFB96CFCE7}"/>
    <pc:docChg chg="addSld modSld">
      <pc:chgData name="Y J" userId="7231f9ffe04eb406" providerId="Windows Live" clId="Web-{80962E04-088F-4319-851B-18EFB96CFCE7}" dt="2019-05-03T06:21:51.695" v="1230" actId="20577"/>
      <pc:docMkLst>
        <pc:docMk/>
      </pc:docMkLst>
      <pc:sldChg chg="modSp">
        <pc:chgData name="Y J" userId="7231f9ffe04eb406" providerId="Windows Live" clId="Web-{80962E04-088F-4319-851B-18EFB96CFCE7}" dt="2019-05-03T04:49:45.171" v="234" actId="20577"/>
        <pc:sldMkLst>
          <pc:docMk/>
          <pc:sldMk cId="2551199454" sldId="269"/>
        </pc:sldMkLst>
        <pc:spChg chg="mod">
          <ac:chgData name="Y J" userId="7231f9ffe04eb406" providerId="Windows Live" clId="Web-{80962E04-088F-4319-851B-18EFB96CFCE7}" dt="2019-05-03T04:49:45.171" v="234" actId="20577"/>
          <ac:spMkLst>
            <pc:docMk/>
            <pc:sldMk cId="2551199454" sldId="269"/>
            <ac:spMk id="3" creationId="{E0DF5BE4-53FC-444B-A448-B193DECC794F}"/>
          </ac:spMkLst>
        </pc:spChg>
      </pc:sldChg>
      <pc:sldChg chg="modSp">
        <pc:chgData name="Y J" userId="7231f9ffe04eb406" providerId="Windows Live" clId="Web-{80962E04-088F-4319-851B-18EFB96CFCE7}" dt="2019-05-03T06:21:51.679" v="1229" actId="20577"/>
        <pc:sldMkLst>
          <pc:docMk/>
          <pc:sldMk cId="3940843993" sldId="273"/>
        </pc:sldMkLst>
        <pc:spChg chg="mod">
          <ac:chgData name="Y J" userId="7231f9ffe04eb406" providerId="Windows Live" clId="Web-{80962E04-088F-4319-851B-18EFB96CFCE7}" dt="2019-05-03T06:14:32.444" v="1175" actId="20577"/>
          <ac:spMkLst>
            <pc:docMk/>
            <pc:sldMk cId="3940843993" sldId="273"/>
            <ac:spMk id="4" creationId="{FF06FDA1-9187-4521-A6CB-BD7496F7A38C}"/>
          </ac:spMkLst>
        </pc:spChg>
        <pc:spChg chg="mod">
          <ac:chgData name="Y J" userId="7231f9ffe04eb406" providerId="Windows Live" clId="Web-{80962E04-088F-4319-851B-18EFB96CFCE7}" dt="2019-05-03T06:21:51.679" v="1229" actId="20577"/>
          <ac:spMkLst>
            <pc:docMk/>
            <pc:sldMk cId="3940843993" sldId="273"/>
            <ac:spMk id="5" creationId="{8EF7D2CE-76EA-4F2F-944F-C2ED6097C82D}"/>
          </ac:spMkLst>
        </pc:spChg>
      </pc:sldChg>
      <pc:sldChg chg="addSp delSp modSp">
        <pc:chgData name="Y J" userId="7231f9ffe04eb406" providerId="Windows Live" clId="Web-{80962E04-088F-4319-851B-18EFB96CFCE7}" dt="2019-05-03T03:53:08.430" v="133" actId="1076"/>
        <pc:sldMkLst>
          <pc:docMk/>
          <pc:sldMk cId="3571379570" sldId="278"/>
        </pc:sldMkLst>
        <pc:spChg chg="mod">
          <ac:chgData name="Y J" userId="7231f9ffe04eb406" providerId="Windows Live" clId="Web-{80962E04-088F-4319-851B-18EFB96CFCE7}" dt="2019-05-03T03:49:25.485" v="43" actId="1076"/>
          <ac:spMkLst>
            <pc:docMk/>
            <pc:sldMk cId="3571379570" sldId="278"/>
            <ac:spMk id="2" creationId="{B3F6BB74-9AAB-4C26-AC4F-EEC5AD86A201}"/>
          </ac:spMkLst>
        </pc:spChg>
        <pc:spChg chg="add mod">
          <ac:chgData name="Y J" userId="7231f9ffe04eb406" providerId="Windows Live" clId="Web-{80962E04-088F-4319-851B-18EFB96CFCE7}" dt="2019-05-03T03:49:43.517" v="59" actId="1076"/>
          <ac:spMkLst>
            <pc:docMk/>
            <pc:sldMk cId="3571379570" sldId="278"/>
            <ac:spMk id="24" creationId="{714C93C8-3502-4623-A5AC-C766CC054EEB}"/>
          </ac:spMkLst>
        </pc:spChg>
        <pc:spChg chg="add del mod">
          <ac:chgData name="Y J" userId="7231f9ffe04eb406" providerId="Windows Live" clId="Web-{80962E04-088F-4319-851B-18EFB96CFCE7}" dt="2019-05-03T03:49:55.205" v="66"/>
          <ac:spMkLst>
            <pc:docMk/>
            <pc:sldMk cId="3571379570" sldId="278"/>
            <ac:spMk id="25" creationId="{DE7F00CF-A4ED-4991-87B7-BCC7BE80B96A}"/>
          </ac:spMkLst>
        </pc:spChg>
        <pc:spChg chg="add mod">
          <ac:chgData name="Y J" userId="7231f9ffe04eb406" providerId="Windows Live" clId="Web-{80962E04-088F-4319-851B-18EFB96CFCE7}" dt="2019-05-03T03:51:00.051" v="100" actId="1076"/>
          <ac:spMkLst>
            <pc:docMk/>
            <pc:sldMk cId="3571379570" sldId="278"/>
            <ac:spMk id="26" creationId="{D8B83E51-A645-42D7-845A-59FE2DD35FF7}"/>
          </ac:spMkLst>
        </pc:spChg>
        <pc:spChg chg="add mod">
          <ac:chgData name="Y J" userId="7231f9ffe04eb406" providerId="Windows Live" clId="Web-{80962E04-088F-4319-851B-18EFB96CFCE7}" dt="2019-05-03T03:52:55.867" v="123" actId="1076"/>
          <ac:spMkLst>
            <pc:docMk/>
            <pc:sldMk cId="3571379570" sldId="278"/>
            <ac:spMk id="28" creationId="{CC351A0C-0AD3-4B0C-A828-F44760C6CF66}"/>
          </ac:spMkLst>
        </pc:spChg>
        <pc:spChg chg="add mod">
          <ac:chgData name="Y J" userId="7231f9ffe04eb406" providerId="Windows Live" clId="Web-{80962E04-088F-4319-851B-18EFB96CFCE7}" dt="2019-05-03T03:53:04.164" v="129" actId="1076"/>
          <ac:spMkLst>
            <pc:docMk/>
            <pc:sldMk cId="3571379570" sldId="278"/>
            <ac:spMk id="30" creationId="{8C4ABA01-A3B6-44D5-8FCB-0D684EA27D35}"/>
          </ac:spMkLst>
        </pc:spChg>
        <pc:spChg chg="add mod">
          <ac:chgData name="Y J" userId="7231f9ffe04eb406" providerId="Windows Live" clId="Web-{80962E04-088F-4319-851B-18EFB96CFCE7}" dt="2019-05-03T03:53:08.430" v="133" actId="1076"/>
          <ac:spMkLst>
            <pc:docMk/>
            <pc:sldMk cId="3571379570" sldId="278"/>
            <ac:spMk id="32" creationId="{A817D6EB-9849-437F-B351-AED8DD9F2037}"/>
          </ac:spMkLst>
        </pc:spChg>
        <pc:picChg chg="add mod">
          <ac:chgData name="Y J" userId="7231f9ffe04eb406" providerId="Windows Live" clId="Web-{80962E04-088F-4319-851B-18EFB96CFCE7}" dt="2019-05-03T03:52:26.413" v="115" actId="1076"/>
          <ac:picMkLst>
            <pc:docMk/>
            <pc:sldMk cId="3571379570" sldId="278"/>
            <ac:picMk id="4" creationId="{E53FA622-346D-42A2-BB52-61DBA523712D}"/>
          </ac:picMkLst>
        </pc:picChg>
        <pc:picChg chg="del mod">
          <ac:chgData name="Y J" userId="7231f9ffe04eb406" providerId="Windows Live" clId="Web-{80962E04-088F-4319-851B-18EFB96CFCE7}" dt="2019-05-03T03:45:50.005" v="6"/>
          <ac:picMkLst>
            <pc:docMk/>
            <pc:sldMk cId="3571379570" sldId="278"/>
            <ac:picMk id="6" creationId="{1C2DCADB-39C5-4374-A96F-43E29A0DB783}"/>
          </ac:picMkLst>
        </pc:picChg>
        <pc:picChg chg="add del mod">
          <ac:chgData name="Y J" userId="7231f9ffe04eb406" providerId="Windows Live" clId="Web-{80962E04-088F-4319-851B-18EFB96CFCE7}" dt="2019-05-03T03:46:36.917" v="13"/>
          <ac:picMkLst>
            <pc:docMk/>
            <pc:sldMk cId="3571379570" sldId="278"/>
            <ac:picMk id="7" creationId="{EB2A0FCD-AB82-4A3F-A235-E6074593D0FB}"/>
          </ac:picMkLst>
        </pc:picChg>
        <pc:picChg chg="del">
          <ac:chgData name="Y J" userId="7231f9ffe04eb406" providerId="Windows Live" clId="Web-{80962E04-088F-4319-851B-18EFB96CFCE7}" dt="2019-05-03T03:45:50.536" v="7"/>
          <ac:picMkLst>
            <pc:docMk/>
            <pc:sldMk cId="3571379570" sldId="278"/>
            <ac:picMk id="8" creationId="{5EF5AE4F-0F92-4CA4-AE78-FDD29A16861B}"/>
          </ac:picMkLst>
        </pc:picChg>
        <pc:picChg chg="del">
          <ac:chgData name="Y J" userId="7231f9ffe04eb406" providerId="Windows Live" clId="Web-{80962E04-088F-4319-851B-18EFB96CFCE7}" dt="2019-05-03T03:45:51.177" v="8"/>
          <ac:picMkLst>
            <pc:docMk/>
            <pc:sldMk cId="3571379570" sldId="278"/>
            <ac:picMk id="10" creationId="{EC6A7929-EE03-4523-B828-AF7108E68FEB}"/>
          </ac:picMkLst>
        </pc:picChg>
        <pc:picChg chg="add del mod">
          <ac:chgData name="Y J" userId="7231f9ffe04eb406" providerId="Windows Live" clId="Web-{80962E04-088F-4319-851B-18EFB96CFCE7}" dt="2019-05-03T03:47:17.043" v="19"/>
          <ac:picMkLst>
            <pc:docMk/>
            <pc:sldMk cId="3571379570" sldId="278"/>
            <ac:picMk id="11" creationId="{A42825EA-C005-46EE-9EC5-6B1AAC7994E4}"/>
          </ac:picMkLst>
        </pc:picChg>
        <pc:picChg chg="del">
          <ac:chgData name="Y J" userId="7231f9ffe04eb406" providerId="Windows Live" clId="Web-{80962E04-088F-4319-851B-18EFB96CFCE7}" dt="2019-05-03T03:45:51.489" v="9"/>
          <ac:picMkLst>
            <pc:docMk/>
            <pc:sldMk cId="3571379570" sldId="278"/>
            <ac:picMk id="12" creationId="{F9D725FB-F46D-4527-AD02-E84DEF6618A5}"/>
          </ac:picMkLst>
        </pc:picChg>
        <pc:picChg chg="add mod">
          <ac:chgData name="Y J" userId="7231f9ffe04eb406" providerId="Windows Live" clId="Web-{80962E04-088F-4319-851B-18EFB96CFCE7}" dt="2019-05-03T03:52:25.413" v="114" actId="1076"/>
          <ac:picMkLst>
            <pc:docMk/>
            <pc:sldMk cId="3571379570" sldId="278"/>
            <ac:picMk id="14" creationId="{CF426589-F84D-4174-96B8-87D5E7CA6CAB}"/>
          </ac:picMkLst>
        </pc:picChg>
        <pc:picChg chg="add mod">
          <ac:chgData name="Y J" userId="7231f9ffe04eb406" providerId="Windows Live" clId="Web-{80962E04-088F-4319-851B-18EFB96CFCE7}" dt="2019-05-03T03:52:24.288" v="113" actId="1076"/>
          <ac:picMkLst>
            <pc:docMk/>
            <pc:sldMk cId="3571379570" sldId="278"/>
            <ac:picMk id="16" creationId="{E387828F-A7EF-4170-BC61-D90ABD14B8D6}"/>
          </ac:picMkLst>
        </pc:picChg>
        <pc:picChg chg="add mod">
          <ac:chgData name="Y J" userId="7231f9ffe04eb406" providerId="Windows Live" clId="Web-{80962E04-088F-4319-851B-18EFB96CFCE7}" dt="2019-05-03T03:52:23.194" v="112" actId="1076"/>
          <ac:picMkLst>
            <pc:docMk/>
            <pc:sldMk cId="3571379570" sldId="278"/>
            <ac:picMk id="18" creationId="{8B534352-4B3D-4A03-B915-5BFE1CC2E92E}"/>
          </ac:picMkLst>
        </pc:picChg>
        <pc:cxnChg chg="add del mod">
          <ac:chgData name="Y J" userId="7231f9ffe04eb406" providerId="Windows Live" clId="Web-{80962E04-088F-4319-851B-18EFB96CFCE7}" dt="2019-05-03T03:48:33.905" v="33"/>
          <ac:cxnSpMkLst>
            <pc:docMk/>
            <pc:sldMk cId="3571379570" sldId="278"/>
            <ac:cxnSpMk id="20" creationId="{A1746B66-D362-4346-B3FC-54FC479D27F0}"/>
          </ac:cxnSpMkLst>
        </pc:cxnChg>
        <pc:cxnChg chg="add del">
          <ac:chgData name="Y J" userId="7231f9ffe04eb406" providerId="Windows Live" clId="Web-{80962E04-088F-4319-851B-18EFB96CFCE7}" dt="2019-05-03T03:48:44.983" v="35"/>
          <ac:cxnSpMkLst>
            <pc:docMk/>
            <pc:sldMk cId="3571379570" sldId="278"/>
            <ac:cxnSpMk id="21" creationId="{A4E70DA2-76E1-4B47-B9E6-D11C68131874}"/>
          </ac:cxnSpMkLst>
        </pc:cxnChg>
        <pc:cxnChg chg="add mod">
          <ac:chgData name="Y J" userId="7231f9ffe04eb406" providerId="Windows Live" clId="Web-{80962E04-088F-4319-851B-18EFB96CFCE7}" dt="2019-05-03T03:50:57.535" v="99" actId="1076"/>
          <ac:cxnSpMkLst>
            <pc:docMk/>
            <pc:sldMk cId="3571379570" sldId="278"/>
            <ac:cxnSpMk id="22" creationId="{FD8FBC37-56F6-4FC4-95A7-84EC54C73D0E}"/>
          </ac:cxnSpMkLst>
        </pc:cxnChg>
        <pc:cxnChg chg="add del mod">
          <ac:chgData name="Y J" userId="7231f9ffe04eb406" providerId="Windows Live" clId="Web-{80962E04-088F-4319-851B-18EFB96CFCE7}" dt="2019-05-03T03:52:43.351" v="119" actId="14100"/>
          <ac:cxnSpMkLst>
            <pc:docMk/>
            <pc:sldMk cId="3571379570" sldId="278"/>
            <ac:cxnSpMk id="23" creationId="{311B9A1E-3E47-4D37-9ED7-1EA54076023F}"/>
          </ac:cxnSpMkLst>
        </pc:cxnChg>
        <pc:cxnChg chg="add mod">
          <ac:chgData name="Y J" userId="7231f9ffe04eb406" providerId="Windows Live" clId="Web-{80962E04-088F-4319-851B-18EFB96CFCE7}" dt="2019-05-03T03:52:55.867" v="122" actId="1076"/>
          <ac:cxnSpMkLst>
            <pc:docMk/>
            <pc:sldMk cId="3571379570" sldId="278"/>
            <ac:cxnSpMk id="27" creationId="{5499E4E1-291F-4683-88F2-407100085C69}"/>
          </ac:cxnSpMkLst>
        </pc:cxnChg>
        <pc:cxnChg chg="add mod">
          <ac:chgData name="Y J" userId="7231f9ffe04eb406" providerId="Windows Live" clId="Web-{80962E04-088F-4319-851B-18EFB96CFCE7}" dt="2019-05-03T03:53:04.149" v="128" actId="1076"/>
          <ac:cxnSpMkLst>
            <pc:docMk/>
            <pc:sldMk cId="3571379570" sldId="278"/>
            <ac:cxnSpMk id="29" creationId="{2DFE05EA-F5DA-4597-906B-CAAF6F3C8926}"/>
          </ac:cxnSpMkLst>
        </pc:cxnChg>
        <pc:cxnChg chg="add mod">
          <ac:chgData name="Y J" userId="7231f9ffe04eb406" providerId="Windows Live" clId="Web-{80962E04-088F-4319-851B-18EFB96CFCE7}" dt="2019-05-03T03:53:08.430" v="132" actId="1076"/>
          <ac:cxnSpMkLst>
            <pc:docMk/>
            <pc:sldMk cId="3571379570" sldId="278"/>
            <ac:cxnSpMk id="31" creationId="{78733681-5BC4-4EFE-AC68-F8C51F713D9E}"/>
          </ac:cxnSpMkLst>
        </pc:cxnChg>
      </pc:sldChg>
      <pc:sldChg chg="addSp delSp modSp add replId">
        <pc:chgData name="Y J" userId="7231f9ffe04eb406" providerId="Windows Live" clId="Web-{80962E04-088F-4319-851B-18EFB96CFCE7}" dt="2019-05-03T03:55:33.310" v="227" actId="1076"/>
        <pc:sldMkLst>
          <pc:docMk/>
          <pc:sldMk cId="2779432361" sldId="279"/>
        </pc:sldMkLst>
        <pc:spChg chg="add mod">
          <ac:chgData name="Y J" userId="7231f9ffe04eb406" providerId="Windows Live" clId="Web-{80962E04-088F-4319-851B-18EFB96CFCE7}" dt="2019-05-03T03:55:33.216" v="219" actId="1076"/>
          <ac:spMkLst>
            <pc:docMk/>
            <pc:sldMk cId="2779432361" sldId="279"/>
            <ac:spMk id="17" creationId="{A803D7D8-0B04-46B1-8FC3-9B8CBA1B8A59}"/>
          </ac:spMkLst>
        </pc:spChg>
        <pc:spChg chg="add mod">
          <ac:chgData name="Y J" userId="7231f9ffe04eb406" providerId="Windows Live" clId="Web-{80962E04-088F-4319-851B-18EFB96CFCE7}" dt="2019-05-03T03:55:33.232" v="221" actId="1076"/>
          <ac:spMkLst>
            <pc:docMk/>
            <pc:sldMk cId="2779432361" sldId="279"/>
            <ac:spMk id="21" creationId="{7F44964E-BE9E-41B8-8A99-09273B44B4FA}"/>
          </ac:spMkLst>
        </pc:spChg>
        <pc:spChg chg="mod">
          <ac:chgData name="Y J" userId="7231f9ffe04eb406" providerId="Windows Live" clId="Web-{80962E04-088F-4319-851B-18EFB96CFCE7}" dt="2019-05-03T03:55:33.169" v="216" actId="1076"/>
          <ac:spMkLst>
            <pc:docMk/>
            <pc:sldMk cId="2779432361" sldId="279"/>
            <ac:spMk id="24" creationId="{714C93C8-3502-4623-A5AC-C766CC054EEB}"/>
          </ac:spMkLst>
        </pc:spChg>
        <pc:spChg chg="add mod">
          <ac:chgData name="Y J" userId="7231f9ffe04eb406" providerId="Windows Live" clId="Web-{80962E04-088F-4319-851B-18EFB96CFCE7}" dt="2019-05-03T03:55:33.310" v="227" actId="1076"/>
          <ac:spMkLst>
            <pc:docMk/>
            <pc:sldMk cId="2779432361" sldId="279"/>
            <ac:spMk id="28" creationId="{043B363B-CE84-4F11-8E08-B998149C5F1E}"/>
          </ac:spMkLst>
        </pc:spChg>
        <pc:picChg chg="del">
          <ac:chgData name="Y J" userId="7231f9ffe04eb406" providerId="Windows Live" clId="Web-{80962E04-088F-4319-851B-18EFB96CFCE7}" dt="2019-05-03T03:51:56.490" v="106"/>
          <ac:picMkLst>
            <pc:docMk/>
            <pc:sldMk cId="2779432361" sldId="279"/>
            <ac:picMk id="4" creationId="{E53FA622-346D-42A2-BB52-61DBA523712D}"/>
          </ac:picMkLst>
        </pc:picChg>
        <pc:picChg chg="add mod">
          <ac:chgData name="Y J" userId="7231f9ffe04eb406" providerId="Windows Live" clId="Web-{80962E04-088F-4319-851B-18EFB96CFCE7}" dt="2019-05-03T03:55:33.201" v="217" actId="1076"/>
          <ac:picMkLst>
            <pc:docMk/>
            <pc:sldMk cId="2779432361" sldId="279"/>
            <ac:picMk id="5" creationId="{F7994A37-4745-40B6-AE54-5137BFFA8258}"/>
          </ac:picMkLst>
        </pc:picChg>
        <pc:picChg chg="del">
          <ac:chgData name="Y J" userId="7231f9ffe04eb406" providerId="Windows Live" clId="Web-{80962E04-088F-4319-851B-18EFB96CFCE7}" dt="2019-05-03T03:51:56.490" v="105"/>
          <ac:picMkLst>
            <pc:docMk/>
            <pc:sldMk cId="2779432361" sldId="279"/>
            <ac:picMk id="14" creationId="{CF426589-F84D-4174-96B8-87D5E7CA6CAB}"/>
          </ac:picMkLst>
        </pc:picChg>
        <pc:picChg chg="del">
          <ac:chgData name="Y J" userId="7231f9ffe04eb406" providerId="Windows Live" clId="Web-{80962E04-088F-4319-851B-18EFB96CFCE7}" dt="2019-05-03T03:51:56.490" v="104"/>
          <ac:picMkLst>
            <pc:docMk/>
            <pc:sldMk cId="2779432361" sldId="279"/>
            <ac:picMk id="16" creationId="{E387828F-A7EF-4170-BC61-D90ABD14B8D6}"/>
          </ac:picMkLst>
        </pc:picChg>
        <pc:picChg chg="del">
          <ac:chgData name="Y J" userId="7231f9ffe04eb406" providerId="Windows Live" clId="Web-{80962E04-088F-4319-851B-18EFB96CFCE7}" dt="2019-05-03T03:51:56.490" v="103"/>
          <ac:picMkLst>
            <pc:docMk/>
            <pc:sldMk cId="2779432361" sldId="279"/>
            <ac:picMk id="18" creationId="{8B534352-4B3D-4A03-B915-5BFE1CC2E92E}"/>
          </ac:picMkLst>
        </pc:picChg>
        <pc:picChg chg="add mod">
          <ac:chgData name="Y J" userId="7231f9ffe04eb406" providerId="Windows Live" clId="Web-{80962E04-088F-4319-851B-18EFB96CFCE7}" dt="2019-05-03T03:55:33.232" v="220" actId="1076"/>
          <ac:picMkLst>
            <pc:docMk/>
            <pc:sldMk cId="2779432361" sldId="279"/>
            <ac:picMk id="19" creationId="{4715477F-E77D-4A62-BACE-3DBF078CEFD1}"/>
          </ac:picMkLst>
        </pc:picChg>
        <pc:picChg chg="add mod">
          <ac:chgData name="Y J" userId="7231f9ffe04eb406" providerId="Windows Live" clId="Web-{80962E04-088F-4319-851B-18EFB96CFCE7}" dt="2019-05-03T03:55:33.263" v="222" actId="1076"/>
          <ac:picMkLst>
            <pc:docMk/>
            <pc:sldMk cId="2779432361" sldId="279"/>
            <ac:picMk id="25" creationId="{930A7F50-E74B-4F07-9111-488ECEB672B0}"/>
          </ac:picMkLst>
        </pc:picChg>
        <pc:picChg chg="add mod">
          <ac:chgData name="Y J" userId="7231f9ffe04eb406" providerId="Windows Live" clId="Web-{80962E04-088F-4319-851B-18EFB96CFCE7}" dt="2019-05-03T03:55:33.279" v="223" actId="1076"/>
          <ac:picMkLst>
            <pc:docMk/>
            <pc:sldMk cId="2779432361" sldId="279"/>
            <ac:picMk id="29" creationId="{122DC825-4668-4184-B21E-AED6AF54D6AB}"/>
          </ac:picMkLst>
        </pc:picChg>
        <pc:cxnChg chg="add mod">
          <ac:chgData name="Y J" userId="7231f9ffe04eb406" providerId="Windows Live" clId="Web-{80962E04-088F-4319-851B-18EFB96CFCE7}" dt="2019-05-03T03:55:33.201" v="218" actId="1076"/>
          <ac:cxnSpMkLst>
            <pc:docMk/>
            <pc:sldMk cId="2779432361" sldId="279"/>
            <ac:cxnSpMk id="7" creationId="{470D50B2-E9A6-4724-B5B1-5141EDEAC517}"/>
          </ac:cxnSpMkLst>
        </pc:cxnChg>
        <pc:cxnChg chg="add del mod">
          <ac:chgData name="Y J" userId="7231f9ffe04eb406" providerId="Windows Live" clId="Web-{80962E04-088F-4319-851B-18EFB96CFCE7}" dt="2019-05-03T03:54:46.121" v="203"/>
          <ac:cxnSpMkLst>
            <pc:docMk/>
            <pc:sldMk cId="2779432361" sldId="279"/>
            <ac:cxnSpMk id="20" creationId="{8B4AC75C-2F57-4227-8FED-0546A7CBCC63}"/>
          </ac:cxnSpMkLst>
        </pc:cxnChg>
        <pc:cxnChg chg="del">
          <ac:chgData name="Y J" userId="7231f9ffe04eb406" providerId="Windows Live" clId="Web-{80962E04-088F-4319-851B-18EFB96CFCE7}" dt="2019-05-03T03:53:17.274" v="134"/>
          <ac:cxnSpMkLst>
            <pc:docMk/>
            <pc:sldMk cId="2779432361" sldId="279"/>
            <ac:cxnSpMk id="23" creationId="{311B9A1E-3E47-4D37-9ED7-1EA54076023F}"/>
          </ac:cxnSpMkLst>
        </pc:cxnChg>
        <pc:cxnChg chg="add del mod">
          <ac:chgData name="Y J" userId="7231f9ffe04eb406" providerId="Windows Live" clId="Web-{80962E04-088F-4319-851B-18EFB96CFCE7}" dt="2019-05-03T03:54:55.980" v="207"/>
          <ac:cxnSpMkLst>
            <pc:docMk/>
            <pc:sldMk cId="2779432361" sldId="279"/>
            <ac:cxnSpMk id="27" creationId="{352FCE68-5664-4637-9F94-F0FC31FF8706}"/>
          </ac:cxnSpMkLst>
        </pc:cxnChg>
        <pc:cxnChg chg="add del mod">
          <ac:chgData name="Y J" userId="7231f9ffe04eb406" providerId="Windows Live" clId="Web-{80962E04-088F-4319-851B-18EFB96CFCE7}" dt="2019-05-03T03:54:57.168" v="208"/>
          <ac:cxnSpMkLst>
            <pc:docMk/>
            <pc:sldMk cId="2779432361" sldId="279"/>
            <ac:cxnSpMk id="30" creationId="{F73A7183-42E5-47D9-BD63-3956122B51E5}"/>
          </ac:cxnSpMkLst>
        </pc:cxnChg>
        <pc:cxnChg chg="add mod">
          <ac:chgData name="Y J" userId="7231f9ffe04eb406" providerId="Windows Live" clId="Web-{80962E04-088F-4319-851B-18EFB96CFCE7}" dt="2019-05-03T03:55:33.294" v="224" actId="1076"/>
          <ac:cxnSpMkLst>
            <pc:docMk/>
            <pc:sldMk cId="2779432361" sldId="279"/>
            <ac:cxnSpMk id="31" creationId="{3086FD38-504E-4B2C-B098-5855537B4CDB}"/>
          </ac:cxnSpMkLst>
        </pc:cxnChg>
        <pc:cxnChg chg="add mod">
          <ac:chgData name="Y J" userId="7231f9ffe04eb406" providerId="Windows Live" clId="Web-{80962E04-088F-4319-851B-18EFB96CFCE7}" dt="2019-05-03T03:55:33.294" v="225" actId="1076"/>
          <ac:cxnSpMkLst>
            <pc:docMk/>
            <pc:sldMk cId="2779432361" sldId="279"/>
            <ac:cxnSpMk id="32" creationId="{5FADE67C-F460-42E7-BFB2-A132EDBDC25C}"/>
          </ac:cxnSpMkLst>
        </pc:cxnChg>
        <pc:cxnChg chg="add mod">
          <ac:chgData name="Y J" userId="7231f9ffe04eb406" providerId="Windows Live" clId="Web-{80962E04-088F-4319-851B-18EFB96CFCE7}" dt="2019-05-03T03:55:33.294" v="226" actId="1076"/>
          <ac:cxnSpMkLst>
            <pc:docMk/>
            <pc:sldMk cId="2779432361" sldId="279"/>
            <ac:cxnSpMk id="33" creationId="{216F9739-CA29-43E4-B4B2-B1BD90A04FDB}"/>
          </ac:cxnSpMkLst>
        </pc:cxnChg>
      </pc:sldChg>
    </pc:docChg>
  </pc:docChgLst>
  <pc:docChgLst>
    <pc:chgData name="润萱 舒" userId="c120574afa38f697" providerId="LiveId" clId="{BBA58DD0-A0D9-4E3F-8B16-905E9AEF6CB5}"/>
    <pc:docChg chg="undo custSel addSld delSld modSld sldOrd modMainMaster">
      <pc:chgData name="润萱 舒" userId="c120574afa38f697" providerId="LiveId" clId="{BBA58DD0-A0D9-4E3F-8B16-905E9AEF6CB5}" dt="2019-05-03T13:29:41.028" v="8401"/>
      <pc:docMkLst>
        <pc:docMk/>
      </pc:docMkLst>
      <pc:sldChg chg="modTransition modNotesTx">
        <pc:chgData name="润萱 舒" userId="c120574afa38f697" providerId="LiveId" clId="{BBA58DD0-A0D9-4E3F-8B16-905E9AEF6CB5}" dt="2019-05-03T13:27:34.834" v="8378"/>
        <pc:sldMkLst>
          <pc:docMk/>
          <pc:sldMk cId="798142077" sldId="256"/>
        </pc:sldMkLst>
      </pc:sldChg>
      <pc:sldChg chg="modTransition modNotesTx">
        <pc:chgData name="润萱 舒" userId="c120574afa38f697" providerId="LiveId" clId="{BBA58DD0-A0D9-4E3F-8B16-905E9AEF6CB5}" dt="2019-05-03T13:27:34.834" v="8378"/>
        <pc:sldMkLst>
          <pc:docMk/>
          <pc:sldMk cId="2793631737" sldId="257"/>
        </pc:sldMkLst>
      </pc:sldChg>
      <pc:sldChg chg="modTransition modNotesTx">
        <pc:chgData name="润萱 舒" userId="c120574afa38f697" providerId="LiveId" clId="{BBA58DD0-A0D9-4E3F-8B16-905E9AEF6CB5}" dt="2019-05-03T13:27:34.834" v="8378"/>
        <pc:sldMkLst>
          <pc:docMk/>
          <pc:sldMk cId="168999759" sldId="258"/>
        </pc:sldMkLst>
      </pc:sldChg>
      <pc:sldChg chg="modTransition addAnim delAnim modNotesTx">
        <pc:chgData name="润萱 舒" userId="c120574afa38f697" providerId="LiveId" clId="{BBA58DD0-A0D9-4E3F-8B16-905E9AEF6CB5}" dt="2019-05-03T13:27:54.231" v="8380"/>
        <pc:sldMkLst>
          <pc:docMk/>
          <pc:sldMk cId="305092981" sldId="259"/>
        </pc:sldMkLst>
      </pc:sldChg>
      <pc:sldChg chg="modSp modTransition modNotesTx">
        <pc:chgData name="润萱 舒" userId="c120574afa38f697" providerId="LiveId" clId="{BBA58DD0-A0D9-4E3F-8B16-905E9AEF6CB5}" dt="2019-05-03T13:27:34.834" v="8378"/>
        <pc:sldMkLst>
          <pc:docMk/>
          <pc:sldMk cId="2443409676" sldId="260"/>
        </pc:sldMkLst>
        <pc:spChg chg="mod">
          <ac:chgData name="润萱 舒" userId="c120574afa38f697" providerId="LiveId" clId="{BBA58DD0-A0D9-4E3F-8B16-905E9AEF6CB5}" dt="2019-05-03T05:24:45.504" v="65" actId="20577"/>
          <ac:spMkLst>
            <pc:docMk/>
            <pc:sldMk cId="2443409676" sldId="260"/>
            <ac:spMk id="7" creationId="{4FABC578-1FCF-4985-B226-C1EDC1DD9416}"/>
          </ac:spMkLst>
        </pc:spChg>
      </pc:sldChg>
      <pc:sldChg chg="modSp modTransition modNotesTx">
        <pc:chgData name="润萱 舒" userId="c120574afa38f697" providerId="LiveId" clId="{BBA58DD0-A0D9-4E3F-8B16-905E9AEF6CB5}" dt="2019-05-03T13:27:34.834" v="8378"/>
        <pc:sldMkLst>
          <pc:docMk/>
          <pc:sldMk cId="1660846024" sldId="261"/>
        </pc:sldMkLst>
        <pc:spChg chg="mod">
          <ac:chgData name="润萱 舒" userId="c120574afa38f697" providerId="LiveId" clId="{BBA58DD0-A0D9-4E3F-8B16-905E9AEF6CB5}" dt="2019-05-02T18:30:05.546" v="1" actId="108"/>
          <ac:spMkLst>
            <pc:docMk/>
            <pc:sldMk cId="1660846024" sldId="261"/>
            <ac:spMk id="24" creationId="{9225C016-1952-4132-96CA-BBE0F8C79085}"/>
          </ac:spMkLst>
        </pc:spChg>
      </pc:sldChg>
      <pc:sldChg chg="modTransition addAnim delAnim modAnim modNotesTx">
        <pc:chgData name="润萱 舒" userId="c120574afa38f697" providerId="LiveId" clId="{BBA58DD0-A0D9-4E3F-8B16-905E9AEF6CB5}" dt="2019-05-03T13:28:20.141" v="8385"/>
        <pc:sldMkLst>
          <pc:docMk/>
          <pc:sldMk cId="1057542950" sldId="262"/>
        </pc:sldMkLst>
      </pc:sldChg>
      <pc:sldChg chg="modTransition addAnim modNotesTx">
        <pc:chgData name="润萱 舒" userId="c120574afa38f697" providerId="LiveId" clId="{BBA58DD0-A0D9-4E3F-8B16-905E9AEF6CB5}" dt="2019-05-03T13:28:28.396" v="8386"/>
        <pc:sldMkLst>
          <pc:docMk/>
          <pc:sldMk cId="3630098438" sldId="263"/>
        </pc:sldMkLst>
      </pc:sldChg>
      <pc:sldChg chg="modSp modTransition addAnim delAnim modNotesTx">
        <pc:chgData name="润萱 舒" userId="c120574afa38f697" providerId="LiveId" clId="{BBA58DD0-A0D9-4E3F-8B16-905E9AEF6CB5}" dt="2019-05-03T13:28:55.539" v="8392"/>
        <pc:sldMkLst>
          <pc:docMk/>
          <pc:sldMk cId="3156734066" sldId="264"/>
        </pc:sldMkLst>
        <pc:grpChg chg="ord">
          <ac:chgData name="润萱 舒" userId="c120574afa38f697" providerId="LiveId" clId="{BBA58DD0-A0D9-4E3F-8B16-905E9AEF6CB5}" dt="2019-05-02T18:31:18.005" v="2" actId="166"/>
          <ac:grpSpMkLst>
            <pc:docMk/>
            <pc:sldMk cId="3156734066" sldId="264"/>
            <ac:grpSpMk id="52" creationId="{030F4A2C-5B27-4CC8-984F-28460296ADC9}"/>
          </ac:grpSpMkLst>
        </pc:grpChg>
        <pc:grpChg chg="ord">
          <ac:chgData name="润萱 舒" userId="c120574afa38f697" providerId="LiveId" clId="{BBA58DD0-A0D9-4E3F-8B16-905E9AEF6CB5}" dt="2019-05-02T18:31:23.725" v="3" actId="166"/>
          <ac:grpSpMkLst>
            <pc:docMk/>
            <pc:sldMk cId="3156734066" sldId="264"/>
            <ac:grpSpMk id="53" creationId="{01DE457C-022F-468A-AA74-FDCEAAF408D0}"/>
          </ac:grpSpMkLst>
        </pc:grpChg>
        <pc:grpChg chg="ord">
          <ac:chgData name="润萱 舒" userId="c120574afa38f697" providerId="LiveId" clId="{BBA58DD0-A0D9-4E3F-8B16-905E9AEF6CB5}" dt="2019-05-02T18:31:27.165" v="4" actId="166"/>
          <ac:grpSpMkLst>
            <pc:docMk/>
            <pc:sldMk cId="3156734066" sldId="264"/>
            <ac:grpSpMk id="54" creationId="{0E27B9BA-5B11-4E61-BB56-A89009D32288}"/>
          </ac:grpSpMkLst>
        </pc:grpChg>
        <pc:grpChg chg="ord">
          <ac:chgData name="润萱 舒" userId="c120574afa38f697" providerId="LiveId" clId="{BBA58DD0-A0D9-4E3F-8B16-905E9AEF6CB5}" dt="2019-05-02T18:31:30.773" v="5" actId="166"/>
          <ac:grpSpMkLst>
            <pc:docMk/>
            <pc:sldMk cId="3156734066" sldId="264"/>
            <ac:grpSpMk id="55" creationId="{3D98CACC-229A-4127-9397-C2DD76A67E8B}"/>
          </ac:grpSpMkLst>
        </pc:grpChg>
      </pc:sldChg>
      <pc:sldChg chg="modTransition modNotesTx">
        <pc:chgData name="润萱 舒" userId="c120574afa38f697" providerId="LiveId" clId="{BBA58DD0-A0D9-4E3F-8B16-905E9AEF6CB5}" dt="2019-05-03T13:27:34.834" v="8378"/>
        <pc:sldMkLst>
          <pc:docMk/>
          <pc:sldMk cId="3814841587" sldId="265"/>
        </pc:sldMkLst>
      </pc:sldChg>
      <pc:sldChg chg="modTransition modNotesTx">
        <pc:chgData name="润萱 舒" userId="c120574afa38f697" providerId="LiveId" clId="{BBA58DD0-A0D9-4E3F-8B16-905E9AEF6CB5}" dt="2019-05-03T13:27:34.834" v="8378"/>
        <pc:sldMkLst>
          <pc:docMk/>
          <pc:sldMk cId="2202878488" sldId="266"/>
        </pc:sldMkLst>
      </pc:sldChg>
      <pc:sldChg chg="modTransition addAnim delAnim modNotesTx">
        <pc:chgData name="润萱 舒" userId="c120574afa38f697" providerId="LiveId" clId="{BBA58DD0-A0D9-4E3F-8B16-905E9AEF6CB5}" dt="2019-05-03T13:29:21.349" v="8399"/>
        <pc:sldMkLst>
          <pc:docMk/>
          <pc:sldMk cId="3037760634" sldId="267"/>
        </pc:sldMkLst>
      </pc:sldChg>
      <pc:sldChg chg="modTransition">
        <pc:chgData name="润萱 舒" userId="c120574afa38f697" providerId="LiveId" clId="{BBA58DD0-A0D9-4E3F-8B16-905E9AEF6CB5}" dt="2019-05-03T13:27:34.834" v="8378"/>
        <pc:sldMkLst>
          <pc:docMk/>
          <pc:sldMk cId="343577016" sldId="268"/>
        </pc:sldMkLst>
      </pc:sldChg>
      <pc:sldChg chg="modSp ord modTransition modNotesTx">
        <pc:chgData name="润萱 舒" userId="c120574afa38f697" providerId="LiveId" clId="{BBA58DD0-A0D9-4E3F-8B16-905E9AEF6CB5}" dt="2019-05-03T13:27:34.834" v="8378"/>
        <pc:sldMkLst>
          <pc:docMk/>
          <pc:sldMk cId="2551199454" sldId="269"/>
        </pc:sldMkLst>
        <pc:spChg chg="mod">
          <ac:chgData name="润萱 舒" userId="c120574afa38f697" providerId="LiveId" clId="{BBA58DD0-A0D9-4E3F-8B16-905E9AEF6CB5}" dt="2019-05-03T06:06:36.699" v="482" actId="20577"/>
          <ac:spMkLst>
            <pc:docMk/>
            <pc:sldMk cId="2551199454" sldId="269"/>
            <ac:spMk id="3" creationId="{E0DF5BE4-53FC-444B-A448-B193DECC794F}"/>
          </ac:spMkLst>
        </pc:spChg>
      </pc:sldChg>
      <pc:sldChg chg="modTransition addAnim delAnim modNotesTx">
        <pc:chgData name="润萱 舒" userId="c120574afa38f697" providerId="LiveId" clId="{BBA58DD0-A0D9-4E3F-8B16-905E9AEF6CB5}" dt="2019-05-03T13:29:41.028" v="8401"/>
        <pc:sldMkLst>
          <pc:docMk/>
          <pc:sldMk cId="2245995514" sldId="270"/>
        </pc:sldMkLst>
      </pc:sldChg>
      <pc:sldChg chg="modTransition modNotesTx">
        <pc:chgData name="润萱 舒" userId="c120574afa38f697" providerId="LiveId" clId="{BBA58DD0-A0D9-4E3F-8B16-905E9AEF6CB5}" dt="2019-05-03T13:27:34.834" v="8378"/>
        <pc:sldMkLst>
          <pc:docMk/>
          <pc:sldMk cId="1496546279" sldId="271"/>
        </pc:sldMkLst>
      </pc:sldChg>
      <pc:sldChg chg="modSp modTransition">
        <pc:chgData name="润萱 舒" userId="c120574afa38f697" providerId="LiveId" clId="{BBA58DD0-A0D9-4E3F-8B16-905E9AEF6CB5}" dt="2019-05-03T13:27:34.834" v="8378"/>
        <pc:sldMkLst>
          <pc:docMk/>
          <pc:sldMk cId="1114812033" sldId="272"/>
        </pc:sldMkLst>
        <pc:spChg chg="mod">
          <ac:chgData name="润萱 舒" userId="c120574afa38f697" providerId="LiveId" clId="{BBA58DD0-A0D9-4E3F-8B16-905E9AEF6CB5}" dt="2019-05-03T06:06:09.949" v="470" actId="20577"/>
          <ac:spMkLst>
            <pc:docMk/>
            <pc:sldMk cId="1114812033" sldId="272"/>
            <ac:spMk id="3" creationId="{E0DF5BE4-53FC-444B-A448-B193DECC794F}"/>
          </ac:spMkLst>
        </pc:spChg>
      </pc:sldChg>
      <pc:sldChg chg="modSp modTransition">
        <pc:chgData name="润萱 舒" userId="c120574afa38f697" providerId="LiveId" clId="{BBA58DD0-A0D9-4E3F-8B16-905E9AEF6CB5}" dt="2019-05-03T13:27:34.834" v="8378"/>
        <pc:sldMkLst>
          <pc:docMk/>
          <pc:sldMk cId="3940843993" sldId="273"/>
        </pc:sldMkLst>
        <pc:spChg chg="mod">
          <ac:chgData name="润萱 舒" userId="c120574afa38f697" providerId="LiveId" clId="{BBA58DD0-A0D9-4E3F-8B16-905E9AEF6CB5}" dt="2019-05-03T06:17:16.038" v="865" actId="27636"/>
          <ac:spMkLst>
            <pc:docMk/>
            <pc:sldMk cId="3940843993" sldId="273"/>
            <ac:spMk id="4" creationId="{FF06FDA1-9187-4521-A6CB-BD7496F7A38C}"/>
          </ac:spMkLst>
        </pc:spChg>
        <pc:spChg chg="mod">
          <ac:chgData name="润萱 舒" userId="c120574afa38f697" providerId="LiveId" clId="{BBA58DD0-A0D9-4E3F-8B16-905E9AEF6CB5}" dt="2019-05-03T06:20:47.935" v="1143" actId="20577"/>
          <ac:spMkLst>
            <pc:docMk/>
            <pc:sldMk cId="3940843993" sldId="273"/>
            <ac:spMk id="5" creationId="{8EF7D2CE-76EA-4F2F-944F-C2ED6097C82D}"/>
          </ac:spMkLst>
        </pc:spChg>
      </pc:sldChg>
      <pc:sldChg chg="modTransition">
        <pc:chgData name="润萱 舒" userId="c120574afa38f697" providerId="LiveId" clId="{BBA58DD0-A0D9-4E3F-8B16-905E9AEF6CB5}" dt="2019-05-03T13:27:34.834" v="8378"/>
        <pc:sldMkLst>
          <pc:docMk/>
          <pc:sldMk cId="208832346" sldId="274"/>
        </pc:sldMkLst>
      </pc:sldChg>
      <pc:sldChg chg="modTransition">
        <pc:chgData name="润萱 舒" userId="c120574afa38f697" providerId="LiveId" clId="{BBA58DD0-A0D9-4E3F-8B16-905E9AEF6CB5}" dt="2019-05-03T13:27:34.834" v="8378"/>
        <pc:sldMkLst>
          <pc:docMk/>
          <pc:sldMk cId="2145896147" sldId="275"/>
        </pc:sldMkLst>
      </pc:sldChg>
      <pc:sldChg chg="modSp modTransition">
        <pc:chgData name="润萱 舒" userId="c120574afa38f697" providerId="LiveId" clId="{BBA58DD0-A0D9-4E3F-8B16-905E9AEF6CB5}" dt="2019-05-03T13:27:34.834" v="8378"/>
        <pc:sldMkLst>
          <pc:docMk/>
          <pc:sldMk cId="2598276957" sldId="276"/>
        </pc:sldMkLst>
        <pc:spChg chg="mod">
          <ac:chgData name="润萱 舒" userId="c120574afa38f697" providerId="LiveId" clId="{BBA58DD0-A0D9-4E3F-8B16-905E9AEF6CB5}" dt="2019-05-03T06:09:56.637" v="533" actId="113"/>
          <ac:spMkLst>
            <pc:docMk/>
            <pc:sldMk cId="2598276957" sldId="276"/>
            <ac:spMk id="3" creationId="{E4D115DE-2059-4780-82CD-EE97E6DFED9E}"/>
          </ac:spMkLst>
        </pc:spChg>
      </pc:sldChg>
      <pc:sldChg chg="addSp delSp modSp modTransition">
        <pc:chgData name="润萱 舒" userId="c120574afa38f697" providerId="LiveId" clId="{BBA58DD0-A0D9-4E3F-8B16-905E9AEF6CB5}" dt="2019-05-03T13:27:34.834" v="8378"/>
        <pc:sldMkLst>
          <pc:docMk/>
          <pc:sldMk cId="3427529392" sldId="277"/>
        </pc:sldMkLst>
        <pc:spChg chg="mod">
          <ac:chgData name="润萱 舒" userId="c120574afa38f697" providerId="LiveId" clId="{BBA58DD0-A0D9-4E3F-8B16-905E9AEF6CB5}" dt="2019-05-03T06:06:14.345" v="478" actId="20577"/>
          <ac:spMkLst>
            <pc:docMk/>
            <pc:sldMk cId="3427529392" sldId="277"/>
            <ac:spMk id="2" creationId="{13286999-CB49-422A-863E-CD55E2836E35}"/>
          </ac:spMkLst>
        </pc:spChg>
        <pc:spChg chg="add mod">
          <ac:chgData name="润萱 舒" userId="c120574afa38f697" providerId="LiveId" clId="{BBA58DD0-A0D9-4E3F-8B16-905E9AEF6CB5}" dt="2019-05-03T06:03:26.038" v="457" actId="1076"/>
          <ac:spMkLst>
            <pc:docMk/>
            <pc:sldMk cId="3427529392" sldId="277"/>
            <ac:spMk id="5" creationId="{037720D6-C6D0-4640-A88F-1894909DA9CF}"/>
          </ac:spMkLst>
        </pc:spChg>
        <pc:spChg chg="add mod">
          <ac:chgData name="润萱 舒" userId="c120574afa38f697" providerId="LiveId" clId="{BBA58DD0-A0D9-4E3F-8B16-905E9AEF6CB5}" dt="2019-05-03T06:03:28.399" v="458" actId="1076"/>
          <ac:spMkLst>
            <pc:docMk/>
            <pc:sldMk cId="3427529392" sldId="277"/>
            <ac:spMk id="8" creationId="{ED1F4B9D-FBAA-4CCB-9E07-1499B28081BE}"/>
          </ac:spMkLst>
        </pc:spChg>
        <pc:spChg chg="add del mod">
          <ac:chgData name="润萱 舒" userId="c120574afa38f697" providerId="LiveId" clId="{BBA58DD0-A0D9-4E3F-8B16-905E9AEF6CB5}" dt="2019-05-03T06:03:18.666" v="452" actId="478"/>
          <ac:spMkLst>
            <pc:docMk/>
            <pc:sldMk cId="3427529392" sldId="277"/>
            <ac:spMk id="13" creationId="{A44C8FD0-349F-4A4D-B2E8-A6A8E870DF91}"/>
          </ac:spMkLst>
        </pc:spChg>
        <pc:picChg chg="del">
          <ac:chgData name="润萱 舒" userId="c120574afa38f697" providerId="LiveId" clId="{BBA58DD0-A0D9-4E3F-8B16-905E9AEF6CB5}" dt="2019-05-03T06:03:15.995" v="451" actId="478"/>
          <ac:picMkLst>
            <pc:docMk/>
            <pc:sldMk cId="3427529392" sldId="277"/>
            <ac:picMk id="6" creationId="{76214C8B-92D6-47A6-B797-E8A67A2C22DA}"/>
          </ac:picMkLst>
        </pc:picChg>
        <pc:picChg chg="mod">
          <ac:chgData name="润萱 舒" userId="c120574afa38f697" providerId="LiveId" clId="{BBA58DD0-A0D9-4E3F-8B16-905E9AEF6CB5}" dt="2019-05-03T06:02:32.583" v="434" actId="1076"/>
          <ac:picMkLst>
            <pc:docMk/>
            <pc:sldMk cId="3427529392" sldId="277"/>
            <ac:picMk id="7" creationId="{824C0E14-003E-42E3-8B45-DDDC12BB5EEC}"/>
          </ac:picMkLst>
        </pc:picChg>
        <pc:picChg chg="del">
          <ac:chgData name="润萱 舒" userId="c120574afa38f697" providerId="LiveId" clId="{BBA58DD0-A0D9-4E3F-8B16-905E9AEF6CB5}" dt="2019-05-03T06:03:15.995" v="451" actId="478"/>
          <ac:picMkLst>
            <pc:docMk/>
            <pc:sldMk cId="3427529392" sldId="277"/>
            <ac:picMk id="10" creationId="{C12A025C-1CCE-4DFA-A94C-650D7B9EC9BE}"/>
          </ac:picMkLst>
        </pc:picChg>
      </pc:sldChg>
      <pc:sldChg chg="addSp delSp modSp new del">
        <pc:chgData name="润萱 舒" userId="c120574afa38f697" providerId="LiveId" clId="{BBA58DD0-A0D9-4E3F-8B16-905E9AEF6CB5}" dt="2019-05-03T02:21:21.118" v="43" actId="47"/>
        <pc:sldMkLst>
          <pc:docMk/>
          <pc:sldMk cId="2527391251" sldId="278"/>
        </pc:sldMkLst>
        <pc:spChg chg="add del mod">
          <ac:chgData name="润萱 舒" userId="c120574afa38f697" providerId="LiveId" clId="{BBA58DD0-A0D9-4E3F-8B16-905E9AEF6CB5}" dt="2019-05-03T02:21:13.449" v="42" actId="478"/>
          <ac:spMkLst>
            <pc:docMk/>
            <pc:sldMk cId="2527391251" sldId="278"/>
            <ac:spMk id="4" creationId="{80DBC676-AFED-4E21-9160-173A56AB412E}"/>
          </ac:spMkLst>
        </pc:spChg>
      </pc:sldChg>
      <pc:sldChg chg="addSp modSp modTransition">
        <pc:chgData name="润萱 舒" userId="c120574afa38f697" providerId="LiveId" clId="{BBA58DD0-A0D9-4E3F-8B16-905E9AEF6CB5}" dt="2019-05-03T13:27:34.834" v="8378"/>
        <pc:sldMkLst>
          <pc:docMk/>
          <pc:sldMk cId="3571379570" sldId="278"/>
        </pc:sldMkLst>
        <pc:spChg chg="add mod">
          <ac:chgData name="润萱 舒" userId="c120574afa38f697" providerId="LiveId" clId="{BBA58DD0-A0D9-4E3F-8B16-905E9AEF6CB5}" dt="2019-05-03T06:07:25.447" v="489" actId="207"/>
          <ac:spMkLst>
            <pc:docMk/>
            <pc:sldMk cId="3571379570" sldId="278"/>
            <ac:spMk id="5" creationId="{E2E2F703-59C2-46D6-A7C8-5C53912AEA8A}"/>
          </ac:spMkLst>
        </pc:spChg>
        <pc:spChg chg="add mod">
          <ac:chgData name="润萱 舒" userId="c120574afa38f697" providerId="LiveId" clId="{BBA58DD0-A0D9-4E3F-8B16-905E9AEF6CB5}" dt="2019-05-03T06:07:31.500" v="494" actId="20577"/>
          <ac:spMkLst>
            <pc:docMk/>
            <pc:sldMk cId="3571379570" sldId="278"/>
            <ac:spMk id="25" creationId="{9FB9DD04-571B-46C3-9A60-ABC7B3B4F7CB}"/>
          </ac:spMkLst>
        </pc:spChg>
        <pc:spChg chg="add mod">
          <ac:chgData name="润萱 舒" userId="c120574afa38f697" providerId="LiveId" clId="{BBA58DD0-A0D9-4E3F-8B16-905E9AEF6CB5}" dt="2019-05-03T06:07:35.953" v="499" actId="20577"/>
          <ac:spMkLst>
            <pc:docMk/>
            <pc:sldMk cId="3571379570" sldId="278"/>
            <ac:spMk id="33" creationId="{104D2A32-9F9E-47C5-9991-58C0EDB55EF4}"/>
          </ac:spMkLst>
        </pc:spChg>
        <pc:spChg chg="add mod">
          <ac:chgData name="润萱 舒" userId="c120574afa38f697" providerId="LiveId" clId="{BBA58DD0-A0D9-4E3F-8B16-905E9AEF6CB5}" dt="2019-05-03T06:07:40.096" v="505" actId="20577"/>
          <ac:spMkLst>
            <pc:docMk/>
            <pc:sldMk cId="3571379570" sldId="278"/>
            <ac:spMk id="34" creationId="{335CC4D4-0982-4BB0-8068-B8E5E58D3EC9}"/>
          </ac:spMkLst>
        </pc:spChg>
      </pc:sldChg>
      <pc:sldChg chg="addSp modSp modTransition">
        <pc:chgData name="润萱 舒" userId="c120574afa38f697" providerId="LiveId" clId="{BBA58DD0-A0D9-4E3F-8B16-905E9AEF6CB5}" dt="2019-05-03T13:27:34.834" v="8378"/>
        <pc:sldMkLst>
          <pc:docMk/>
          <pc:sldMk cId="2779432361" sldId="279"/>
        </pc:sldMkLst>
        <pc:spChg chg="add mod">
          <ac:chgData name="润萱 舒" userId="c120574afa38f697" providerId="LiveId" clId="{BBA58DD0-A0D9-4E3F-8B16-905E9AEF6CB5}" dt="2019-05-03T06:07:50.591" v="507" actId="1076"/>
          <ac:spMkLst>
            <pc:docMk/>
            <pc:sldMk cId="2779432361" sldId="279"/>
            <ac:spMk id="34" creationId="{093612C2-B174-40E5-8428-EB806DBBA407}"/>
          </ac:spMkLst>
        </pc:spChg>
        <pc:spChg chg="add mod">
          <ac:chgData name="润萱 舒" userId="c120574afa38f697" providerId="LiveId" clId="{BBA58DD0-A0D9-4E3F-8B16-905E9AEF6CB5}" dt="2019-05-03T06:07:53.182" v="508" actId="1076"/>
          <ac:spMkLst>
            <pc:docMk/>
            <pc:sldMk cId="2779432361" sldId="279"/>
            <ac:spMk id="35" creationId="{A0F19A97-259C-43A6-B559-04FAFD8796DB}"/>
          </ac:spMkLst>
        </pc:spChg>
        <pc:spChg chg="add mod">
          <ac:chgData name="润萱 舒" userId="c120574afa38f697" providerId="LiveId" clId="{BBA58DD0-A0D9-4E3F-8B16-905E9AEF6CB5}" dt="2019-05-03T06:07:55.910" v="509" actId="1076"/>
          <ac:spMkLst>
            <pc:docMk/>
            <pc:sldMk cId="2779432361" sldId="279"/>
            <ac:spMk id="36" creationId="{065F7ED7-8D57-476C-BBDE-32A14C5A0DBD}"/>
          </ac:spMkLst>
        </pc:spChg>
        <pc:spChg chg="add mod">
          <ac:chgData name="润萱 舒" userId="c120574afa38f697" providerId="LiveId" clId="{BBA58DD0-A0D9-4E3F-8B16-905E9AEF6CB5}" dt="2019-05-03T06:08:01.006" v="510" actId="1076"/>
          <ac:spMkLst>
            <pc:docMk/>
            <pc:sldMk cId="2779432361" sldId="279"/>
            <ac:spMk id="37" creationId="{3B841F5E-44B9-4E4E-8AC7-A9F34DFAC9F8}"/>
          </ac:spMkLst>
        </pc:spChg>
      </pc:sldChg>
      <pc:sldChg chg="delSp modSp add">
        <pc:chgData name="润萱 舒" userId="c120574afa38f697" providerId="LiveId" clId="{BBA58DD0-A0D9-4E3F-8B16-905E9AEF6CB5}" dt="2019-05-03T13:29:13.499" v="8396" actId="478"/>
        <pc:sldMkLst>
          <pc:docMk/>
          <pc:sldMk cId="2589074815" sldId="280"/>
        </pc:sldMkLst>
        <pc:spChg chg="mod">
          <ac:chgData name="润萱 舒" userId="c120574afa38f697" providerId="LiveId" clId="{BBA58DD0-A0D9-4E3F-8B16-905E9AEF6CB5}" dt="2019-05-03T13:29:12.084" v="8394" actId="20577"/>
          <ac:spMkLst>
            <pc:docMk/>
            <pc:sldMk cId="2589074815" sldId="280"/>
            <ac:spMk id="3" creationId="{E0DF5BE4-53FC-444B-A448-B193DECC794F}"/>
          </ac:spMkLst>
        </pc:spChg>
        <pc:spChg chg="del">
          <ac:chgData name="润萱 舒" userId="c120574afa38f697" providerId="LiveId" clId="{BBA58DD0-A0D9-4E3F-8B16-905E9AEF6CB5}" dt="2019-05-03T13:29:12.852" v="8395" actId="478"/>
          <ac:spMkLst>
            <pc:docMk/>
            <pc:sldMk cId="2589074815" sldId="280"/>
            <ac:spMk id="4" creationId="{61EE542C-D995-4721-974D-2D2033770A24}"/>
          </ac:spMkLst>
        </pc:spChg>
        <pc:spChg chg="del">
          <ac:chgData name="润萱 舒" userId="c120574afa38f697" providerId="LiveId" clId="{BBA58DD0-A0D9-4E3F-8B16-905E9AEF6CB5}" dt="2019-05-03T13:29:13.499" v="8396" actId="478"/>
          <ac:spMkLst>
            <pc:docMk/>
            <pc:sldMk cId="2589074815" sldId="280"/>
            <ac:spMk id="7" creationId="{C4856E50-B724-48DD-8C6C-1506FE25A533}"/>
          </ac:spMkLst>
        </pc:spChg>
      </pc:sldChg>
      <pc:sldMasterChg chg="modTransition modSldLayout">
        <pc:chgData name="润萱 舒" userId="c120574afa38f697" providerId="LiveId" clId="{BBA58DD0-A0D9-4E3F-8B16-905E9AEF6CB5}" dt="2019-05-03T13:27:34.834" v="8378"/>
        <pc:sldMasterMkLst>
          <pc:docMk/>
          <pc:sldMasterMk cId="1654861472" sldId="2147483718"/>
        </pc:sldMasterMkLst>
        <pc:sldLayoutChg chg="modTransition">
          <pc:chgData name="润萱 舒" userId="c120574afa38f697" providerId="LiveId" clId="{BBA58DD0-A0D9-4E3F-8B16-905E9AEF6CB5}" dt="2019-05-03T13:27:34.834" v="8378"/>
          <pc:sldLayoutMkLst>
            <pc:docMk/>
            <pc:sldMasterMk cId="1654861472" sldId="2147483718"/>
            <pc:sldLayoutMk cId="3135467550" sldId="2147483707"/>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1153227652" sldId="2147483708"/>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3310505731" sldId="2147483709"/>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1000043409" sldId="2147483710"/>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1757204013" sldId="2147483711"/>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2859375833" sldId="2147483712"/>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306472411" sldId="2147483713"/>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573712898" sldId="2147483714"/>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843787756" sldId="2147483715"/>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1567764329" sldId="2147483716"/>
          </pc:sldLayoutMkLst>
        </pc:sldLayoutChg>
        <pc:sldLayoutChg chg="modTransition">
          <pc:chgData name="润萱 舒" userId="c120574afa38f697" providerId="LiveId" clId="{BBA58DD0-A0D9-4E3F-8B16-905E9AEF6CB5}" dt="2019-05-03T13:27:34.834" v="8378"/>
          <pc:sldLayoutMkLst>
            <pc:docMk/>
            <pc:sldMasterMk cId="1654861472" sldId="2147483718"/>
            <pc:sldLayoutMk cId="4078777751" sldId="2147483717"/>
          </pc:sldLayoutMkLst>
        </pc:sldLayoutChg>
      </pc:sldMasterChg>
    </pc:docChg>
  </pc:docChgLst>
  <pc:docChgLst>
    <pc:chgData name="伟豪 晏" userId="7eb737b0a130139d" providerId="Windows Live" clId="Web-{D8DBA4CD-4332-4F5C-8E3F-64FFD0FB7159}"/>
    <pc:docChg chg="modSld">
      <pc:chgData name="伟豪 晏" userId="7eb737b0a130139d" providerId="Windows Live" clId="Web-{D8DBA4CD-4332-4F5C-8E3F-64FFD0FB7159}" dt="2019-05-01T17:06:49.646" v="134" actId="20577"/>
      <pc:docMkLst>
        <pc:docMk/>
      </pc:docMkLst>
      <pc:sldChg chg="modSp">
        <pc:chgData name="伟豪 晏" userId="7eb737b0a130139d" providerId="Windows Live" clId="Web-{D8DBA4CD-4332-4F5C-8E3F-64FFD0FB7159}" dt="2019-05-01T17:04:55.021" v="26" actId="20577"/>
        <pc:sldMkLst>
          <pc:docMk/>
          <pc:sldMk cId="2443409676" sldId="260"/>
        </pc:sldMkLst>
        <pc:spChg chg="mod">
          <ac:chgData name="伟豪 晏" userId="7eb737b0a130139d" providerId="Windows Live" clId="Web-{D8DBA4CD-4332-4F5C-8E3F-64FFD0FB7159}" dt="2019-05-01T17:04:45.255" v="2" actId="20577"/>
          <ac:spMkLst>
            <pc:docMk/>
            <pc:sldMk cId="2443409676" sldId="260"/>
            <ac:spMk id="5" creationId="{4CB06C3E-60F2-4E3F-9ED1-4E181E6E11A3}"/>
          </ac:spMkLst>
        </pc:spChg>
        <pc:spChg chg="mod">
          <ac:chgData name="伟豪 晏" userId="7eb737b0a130139d" providerId="Windows Live" clId="Web-{D8DBA4CD-4332-4F5C-8E3F-64FFD0FB7159}" dt="2019-05-01T17:04:55.021" v="26" actId="20577"/>
          <ac:spMkLst>
            <pc:docMk/>
            <pc:sldMk cId="2443409676" sldId="260"/>
            <ac:spMk id="7" creationId="{4FABC578-1FCF-4985-B226-C1EDC1DD9416}"/>
          </ac:spMkLst>
        </pc:spChg>
      </pc:sldChg>
      <pc:sldChg chg="modSp">
        <pc:chgData name="伟豪 晏" userId="7eb737b0a130139d" providerId="Windows Live" clId="Web-{D8DBA4CD-4332-4F5C-8E3F-64FFD0FB7159}" dt="2019-05-01T17:06:49.646" v="133" actId="20577"/>
        <pc:sldMkLst>
          <pc:docMk/>
          <pc:sldMk cId="343577016" sldId="268"/>
        </pc:sldMkLst>
        <pc:spChg chg="mod">
          <ac:chgData name="伟豪 晏" userId="7eb737b0a130139d" providerId="Windows Live" clId="Web-{D8DBA4CD-4332-4F5C-8E3F-64FFD0FB7159}" dt="2019-05-01T17:06:49.646" v="133" actId="20577"/>
          <ac:spMkLst>
            <pc:docMk/>
            <pc:sldMk cId="343577016" sldId="268"/>
            <ac:spMk id="3" creationId="{E0DF5BE4-53FC-444B-A448-B193DECC794F}"/>
          </ac:spMkLst>
        </pc:spChg>
      </pc:sldChg>
    </pc:docChg>
  </pc:docChgLst>
  <pc:docChgLst>
    <pc:chgData name="Y J" userId="7231f9ffe04eb406" providerId="Windows Live" clId="Web-{9819FB36-552D-4C41-BEE5-8051EB362132}"/>
    <pc:docChg chg="modSld">
      <pc:chgData name="Y J" userId="7231f9ffe04eb406" providerId="Windows Live" clId="Web-{9819FB36-552D-4C41-BEE5-8051EB362132}" dt="2019-05-01T23:10:17.932" v="535" actId="20577"/>
      <pc:docMkLst>
        <pc:docMk/>
      </pc:docMkLst>
      <pc:sldChg chg="modSp">
        <pc:chgData name="Y J" userId="7231f9ffe04eb406" providerId="Windows Live" clId="Web-{9819FB36-552D-4C41-BEE5-8051EB362132}" dt="2019-05-01T22:23:39.633" v="1" actId="1076"/>
        <pc:sldMkLst>
          <pc:docMk/>
          <pc:sldMk cId="3037760634" sldId="267"/>
        </pc:sldMkLst>
        <pc:spChg chg="mod">
          <ac:chgData name="Y J" userId="7231f9ffe04eb406" providerId="Windows Live" clId="Web-{9819FB36-552D-4C41-BEE5-8051EB362132}" dt="2019-05-01T22:23:39.633" v="1" actId="1076"/>
          <ac:spMkLst>
            <pc:docMk/>
            <pc:sldMk cId="3037760634" sldId="267"/>
            <ac:spMk id="4" creationId="{61EE542C-D995-4721-974D-2D2033770A24}"/>
          </ac:spMkLst>
        </pc:spChg>
      </pc:sldChg>
      <pc:sldChg chg="modSp">
        <pc:chgData name="Y J" userId="7231f9ffe04eb406" providerId="Windows Live" clId="Web-{9819FB36-552D-4C41-BEE5-8051EB362132}" dt="2019-05-01T22:55:41.761" v="130" actId="20577"/>
        <pc:sldMkLst>
          <pc:docMk/>
          <pc:sldMk cId="2551199454" sldId="269"/>
        </pc:sldMkLst>
        <pc:spChg chg="mod">
          <ac:chgData name="Y J" userId="7231f9ffe04eb406" providerId="Windows Live" clId="Web-{9819FB36-552D-4C41-BEE5-8051EB362132}" dt="2019-05-01T22:55:41.761" v="130" actId="20577"/>
          <ac:spMkLst>
            <pc:docMk/>
            <pc:sldMk cId="2551199454" sldId="269"/>
            <ac:spMk id="3" creationId="{E0DF5BE4-53FC-444B-A448-B193DECC794F}"/>
          </ac:spMkLst>
        </pc:spChg>
      </pc:sldChg>
      <pc:sldChg chg="modSp">
        <pc:chgData name="Y J" userId="7231f9ffe04eb406" providerId="Windows Live" clId="Web-{9819FB36-552D-4C41-BEE5-8051EB362132}" dt="2019-05-01T23:10:17.932" v="534" actId="20577"/>
        <pc:sldMkLst>
          <pc:docMk/>
          <pc:sldMk cId="3940843993" sldId="273"/>
        </pc:sldMkLst>
        <pc:spChg chg="mod">
          <ac:chgData name="Y J" userId="7231f9ffe04eb406" providerId="Windows Live" clId="Web-{9819FB36-552D-4C41-BEE5-8051EB362132}" dt="2019-05-01T23:09:45.822" v="512" actId="20577"/>
          <ac:spMkLst>
            <pc:docMk/>
            <pc:sldMk cId="3940843993" sldId="273"/>
            <ac:spMk id="4" creationId="{FF06FDA1-9187-4521-A6CB-BD7496F7A38C}"/>
          </ac:spMkLst>
        </pc:spChg>
        <pc:spChg chg="mod">
          <ac:chgData name="Y J" userId="7231f9ffe04eb406" providerId="Windows Live" clId="Web-{9819FB36-552D-4C41-BEE5-8051EB362132}" dt="2019-05-01T23:10:17.932" v="534" actId="20577"/>
          <ac:spMkLst>
            <pc:docMk/>
            <pc:sldMk cId="3940843993" sldId="273"/>
            <ac:spMk id="5" creationId="{8EF7D2CE-76EA-4F2F-944F-C2ED6097C82D}"/>
          </ac:spMkLst>
        </pc:spChg>
      </pc:sldChg>
    </pc:docChg>
  </pc:docChgLst>
  <pc:docChgLst>
    <pc:chgData name="Y J" userId="7231f9ffe04eb406" providerId="Windows Live" clId="Web-{0742EE7F-1CC3-4759-9B19-77E03F8B1E8D}"/>
    <pc:docChg chg="addSld modSld">
      <pc:chgData name="Y J" userId="7231f9ffe04eb406" providerId="Windows Live" clId="Web-{0742EE7F-1CC3-4759-9B19-77E03F8B1E8D}" dt="2019-05-03T03:31:33.810" v="41" actId="1076"/>
      <pc:docMkLst>
        <pc:docMk/>
      </pc:docMkLst>
      <pc:sldChg chg="addSp delSp modSp add replId">
        <pc:chgData name="Y J" userId="7231f9ffe04eb406" providerId="Windows Live" clId="Web-{0742EE7F-1CC3-4759-9B19-77E03F8B1E8D}" dt="2019-05-03T03:31:33.810" v="41" actId="1076"/>
        <pc:sldMkLst>
          <pc:docMk/>
          <pc:sldMk cId="3571379570" sldId="278"/>
        </pc:sldMkLst>
        <pc:spChg chg="mod">
          <ac:chgData name="Y J" userId="7231f9ffe04eb406" providerId="Windows Live" clId="Web-{0742EE7F-1CC3-4759-9B19-77E03F8B1E8D}" dt="2019-05-03T02:56:56.437" v="9" actId="20577"/>
          <ac:spMkLst>
            <pc:docMk/>
            <pc:sldMk cId="3571379570" sldId="278"/>
            <ac:spMk id="2" creationId="{B3F6BB74-9AAB-4C26-AC4F-EEC5AD86A201}"/>
          </ac:spMkLst>
        </pc:spChg>
        <pc:spChg chg="mod">
          <ac:chgData name="Y J" userId="7231f9ffe04eb406" providerId="Windows Live" clId="Web-{0742EE7F-1CC3-4759-9B19-77E03F8B1E8D}" dt="2019-05-03T03:02:26.078" v="22" actId="20577"/>
          <ac:spMkLst>
            <pc:docMk/>
            <pc:sldMk cId="3571379570" sldId="278"/>
            <ac:spMk id="3" creationId="{E0DF5BE4-53FC-444B-A448-B193DECC794F}"/>
          </ac:spMkLst>
        </pc:spChg>
        <pc:picChg chg="add del mod">
          <ac:chgData name="Y J" userId="7231f9ffe04eb406" providerId="Windows Live" clId="Web-{0742EE7F-1CC3-4759-9B19-77E03F8B1E8D}" dt="2019-05-03T03:16:06.607" v="27"/>
          <ac:picMkLst>
            <pc:docMk/>
            <pc:sldMk cId="3571379570" sldId="278"/>
            <ac:picMk id="4" creationId="{8F4D54E2-7A87-46A6-A0B0-F480485D5DC4}"/>
          </ac:picMkLst>
        </pc:picChg>
        <pc:picChg chg="add mod">
          <ac:chgData name="Y J" userId="7231f9ffe04eb406" providerId="Windows Live" clId="Web-{0742EE7F-1CC3-4759-9B19-77E03F8B1E8D}" dt="2019-05-03T03:30:09.310" v="29" actId="1076"/>
          <ac:picMkLst>
            <pc:docMk/>
            <pc:sldMk cId="3571379570" sldId="278"/>
            <ac:picMk id="6" creationId="{1C2DCADB-39C5-4374-A96F-43E29A0DB783}"/>
          </ac:picMkLst>
        </pc:picChg>
        <pc:picChg chg="add mod">
          <ac:chgData name="Y J" userId="7231f9ffe04eb406" providerId="Windows Live" clId="Web-{0742EE7F-1CC3-4759-9B19-77E03F8B1E8D}" dt="2019-05-03T03:31:29.373" v="39" actId="1076"/>
          <ac:picMkLst>
            <pc:docMk/>
            <pc:sldMk cId="3571379570" sldId="278"/>
            <ac:picMk id="8" creationId="{5EF5AE4F-0F92-4CA4-AE78-FDD29A16861B}"/>
          </ac:picMkLst>
        </pc:picChg>
        <pc:picChg chg="add mod">
          <ac:chgData name="Y J" userId="7231f9ffe04eb406" providerId="Windows Live" clId="Web-{0742EE7F-1CC3-4759-9B19-77E03F8B1E8D}" dt="2019-05-03T03:31:32.232" v="40" actId="1076"/>
          <ac:picMkLst>
            <pc:docMk/>
            <pc:sldMk cId="3571379570" sldId="278"/>
            <ac:picMk id="10" creationId="{EC6A7929-EE03-4523-B828-AF7108E68FEB}"/>
          </ac:picMkLst>
        </pc:picChg>
        <pc:picChg chg="add mod">
          <ac:chgData name="Y J" userId="7231f9ffe04eb406" providerId="Windows Live" clId="Web-{0742EE7F-1CC3-4759-9B19-77E03F8B1E8D}" dt="2019-05-03T03:31:33.810" v="41" actId="1076"/>
          <ac:picMkLst>
            <pc:docMk/>
            <pc:sldMk cId="3571379570" sldId="278"/>
            <ac:picMk id="12" creationId="{F9D725FB-F46D-4527-AD02-E84DEF6618A5}"/>
          </ac:picMkLst>
        </pc:picChg>
      </pc:sldChg>
    </pc:docChg>
  </pc:docChgLst>
  <pc:docChgLst>
    <pc:chgData name="润萱 舒" userId="c120574afa38f697" providerId="LiveId" clId="{32A46269-1D53-41C1-8B98-9D660111FB50}"/>
    <pc:docChg chg="custSel modSld">
      <pc:chgData name="润萱 舒" userId="c120574afa38f697" providerId="LiveId" clId="{32A46269-1D53-41C1-8B98-9D660111FB50}" dt="2019-05-03T14:02:47.479" v="148" actId="20577"/>
      <pc:docMkLst>
        <pc:docMk/>
      </pc:docMkLst>
      <pc:sldChg chg="modSp modNotesTx">
        <pc:chgData name="润萱 舒" userId="c120574afa38f697" providerId="LiveId" clId="{32A46269-1D53-41C1-8B98-9D660111FB50}" dt="2019-05-03T14:02:47.479" v="148" actId="20577"/>
        <pc:sldMkLst>
          <pc:docMk/>
          <pc:sldMk cId="2443409676" sldId="260"/>
        </pc:sldMkLst>
        <pc:spChg chg="mod">
          <ac:chgData name="润萱 舒" userId="c120574afa38f697" providerId="LiveId" clId="{32A46269-1D53-41C1-8B98-9D660111FB50}" dt="2019-05-03T14:02:21.910" v="32" actId="20577"/>
          <ac:spMkLst>
            <pc:docMk/>
            <pc:sldMk cId="2443409676" sldId="260"/>
            <ac:spMk id="7" creationId="{4FABC578-1FCF-4985-B226-C1EDC1DD9416}"/>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EC184B3-B42D-4417-A978-50750F0F45A4}"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CD16144-122F-4288-BC90-078B146F04B6}">
      <dgm:prSet/>
      <dgm:spPr/>
      <dgm:t>
        <a:bodyPr/>
        <a:lstStyle/>
        <a:p>
          <a:pPr>
            <a:lnSpc>
              <a:spcPct val="100000"/>
            </a:lnSpc>
          </a:pPr>
          <a:r>
            <a:rPr lang="en-US"/>
            <a:t>Rendering</a:t>
          </a:r>
        </a:p>
      </dgm:t>
    </dgm:pt>
    <dgm:pt modelId="{EC524080-F5E6-4EDF-9A07-8D1CA136E062}" type="parTrans" cxnId="{EFB62F31-9417-4D03-9186-439E543DE3CD}">
      <dgm:prSet/>
      <dgm:spPr/>
      <dgm:t>
        <a:bodyPr/>
        <a:lstStyle/>
        <a:p>
          <a:endParaRPr lang="en-US"/>
        </a:p>
      </dgm:t>
    </dgm:pt>
    <dgm:pt modelId="{E4CB151E-8A38-4F32-9EC1-D670B795E657}" type="sibTrans" cxnId="{EFB62F31-9417-4D03-9186-439E543DE3CD}">
      <dgm:prSet/>
      <dgm:spPr/>
      <dgm:t>
        <a:bodyPr/>
        <a:lstStyle/>
        <a:p>
          <a:endParaRPr lang="en-US"/>
        </a:p>
      </dgm:t>
    </dgm:pt>
    <dgm:pt modelId="{D8338E19-0CA2-4049-ABB8-16E60F391064}">
      <dgm:prSet/>
      <dgm:spPr/>
      <dgm:t>
        <a:bodyPr/>
        <a:lstStyle/>
        <a:p>
          <a:pPr>
            <a:lnSpc>
              <a:spcPct val="100000"/>
            </a:lnSpc>
          </a:pPr>
          <a:r>
            <a:rPr lang="en-US"/>
            <a:t>Physics</a:t>
          </a:r>
        </a:p>
      </dgm:t>
    </dgm:pt>
    <dgm:pt modelId="{62500FB4-4490-463B-9B6B-FF728A303783}" type="parTrans" cxnId="{33138BA5-6A69-4F4E-ACC6-1279C2CCCC9E}">
      <dgm:prSet/>
      <dgm:spPr/>
      <dgm:t>
        <a:bodyPr/>
        <a:lstStyle/>
        <a:p>
          <a:endParaRPr lang="en-US"/>
        </a:p>
      </dgm:t>
    </dgm:pt>
    <dgm:pt modelId="{04DFE5AF-3288-4AE4-839F-57751538A51F}" type="sibTrans" cxnId="{33138BA5-6A69-4F4E-ACC6-1279C2CCCC9E}">
      <dgm:prSet/>
      <dgm:spPr/>
      <dgm:t>
        <a:bodyPr/>
        <a:lstStyle/>
        <a:p>
          <a:endParaRPr lang="en-US"/>
        </a:p>
      </dgm:t>
    </dgm:pt>
    <dgm:pt modelId="{9FF2CB0E-AB28-4D6F-BC37-3383A65C5356}">
      <dgm:prSet/>
      <dgm:spPr/>
      <dgm:t>
        <a:bodyPr/>
        <a:lstStyle/>
        <a:p>
          <a:pPr>
            <a:lnSpc>
              <a:spcPct val="100000"/>
            </a:lnSpc>
          </a:pPr>
          <a:r>
            <a:rPr lang="en-US"/>
            <a:t>Audio</a:t>
          </a:r>
        </a:p>
      </dgm:t>
    </dgm:pt>
    <dgm:pt modelId="{886B1FF5-8BE4-4B7E-90A6-C4E26C57EA0D}" type="parTrans" cxnId="{C3C33192-39A3-466D-89F4-B4B758AD3CA9}">
      <dgm:prSet/>
      <dgm:spPr/>
      <dgm:t>
        <a:bodyPr/>
        <a:lstStyle/>
        <a:p>
          <a:endParaRPr lang="en-US"/>
        </a:p>
      </dgm:t>
    </dgm:pt>
    <dgm:pt modelId="{D3D42285-4B99-449F-BB67-4389C113EDD8}" type="sibTrans" cxnId="{C3C33192-39A3-466D-89F4-B4B758AD3CA9}">
      <dgm:prSet/>
      <dgm:spPr/>
      <dgm:t>
        <a:bodyPr/>
        <a:lstStyle/>
        <a:p>
          <a:endParaRPr lang="en-US"/>
        </a:p>
      </dgm:t>
    </dgm:pt>
    <dgm:pt modelId="{B3A3F355-A16E-4E62-8443-6D4FA96CB326}" type="pres">
      <dgm:prSet presAssocID="{9EC184B3-B42D-4417-A978-50750F0F45A4}" presName="root" presStyleCnt="0">
        <dgm:presLayoutVars>
          <dgm:dir/>
          <dgm:resizeHandles val="exact"/>
        </dgm:presLayoutVars>
      </dgm:prSet>
      <dgm:spPr/>
    </dgm:pt>
    <dgm:pt modelId="{DA897750-986B-4D6E-960A-763850468B5A}" type="pres">
      <dgm:prSet presAssocID="{6CD16144-122F-4288-BC90-078B146F04B6}" presName="compNode" presStyleCnt="0"/>
      <dgm:spPr/>
    </dgm:pt>
    <dgm:pt modelId="{484C3820-FD43-408A-884C-73DAD912F446}" type="pres">
      <dgm:prSet presAssocID="{6CD16144-122F-4288-BC90-078B146F04B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mall paint brush"/>
        </a:ext>
      </dgm:extLst>
    </dgm:pt>
    <dgm:pt modelId="{27CC4F63-10AA-42F7-8C31-865FB884DE8D}" type="pres">
      <dgm:prSet presAssocID="{6CD16144-122F-4288-BC90-078B146F04B6}" presName="spaceRect" presStyleCnt="0"/>
      <dgm:spPr/>
    </dgm:pt>
    <dgm:pt modelId="{179546E4-1DE4-4392-B3D9-6ED7C01375B8}" type="pres">
      <dgm:prSet presAssocID="{6CD16144-122F-4288-BC90-078B146F04B6}" presName="textRect" presStyleLbl="revTx" presStyleIdx="0" presStyleCnt="3">
        <dgm:presLayoutVars>
          <dgm:chMax val="1"/>
          <dgm:chPref val="1"/>
        </dgm:presLayoutVars>
      </dgm:prSet>
      <dgm:spPr/>
    </dgm:pt>
    <dgm:pt modelId="{1B64EFE1-77F1-498B-A575-9098E31043AB}" type="pres">
      <dgm:prSet presAssocID="{E4CB151E-8A38-4F32-9EC1-D670B795E657}" presName="sibTrans" presStyleCnt="0"/>
      <dgm:spPr/>
    </dgm:pt>
    <dgm:pt modelId="{CCC1FA2B-2239-4484-AE8F-48BCC1A586EE}" type="pres">
      <dgm:prSet presAssocID="{D8338E19-0CA2-4049-ABB8-16E60F391064}" presName="compNode" presStyleCnt="0"/>
      <dgm:spPr/>
    </dgm:pt>
    <dgm:pt modelId="{EF900B31-CD84-4C2A-837F-9C1C72243C99}" type="pres">
      <dgm:prSet presAssocID="{D8338E19-0CA2-4049-ABB8-16E60F39106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tom"/>
        </a:ext>
      </dgm:extLst>
    </dgm:pt>
    <dgm:pt modelId="{8D1E61CD-32F2-45C9-8A37-ED90A5C38CEB}" type="pres">
      <dgm:prSet presAssocID="{D8338E19-0CA2-4049-ABB8-16E60F391064}" presName="spaceRect" presStyleCnt="0"/>
      <dgm:spPr/>
    </dgm:pt>
    <dgm:pt modelId="{C8BD367C-9949-471E-AAEC-76198D2AFBA1}" type="pres">
      <dgm:prSet presAssocID="{D8338E19-0CA2-4049-ABB8-16E60F391064}" presName="textRect" presStyleLbl="revTx" presStyleIdx="1" presStyleCnt="3">
        <dgm:presLayoutVars>
          <dgm:chMax val="1"/>
          <dgm:chPref val="1"/>
        </dgm:presLayoutVars>
      </dgm:prSet>
      <dgm:spPr/>
    </dgm:pt>
    <dgm:pt modelId="{7D72C7B8-84FC-402C-AD8A-C9DCAC7AB81D}" type="pres">
      <dgm:prSet presAssocID="{04DFE5AF-3288-4AE4-839F-57751538A51F}" presName="sibTrans" presStyleCnt="0"/>
      <dgm:spPr/>
    </dgm:pt>
    <dgm:pt modelId="{67B9ABA8-7913-4FB5-B3B0-1ADB9A42AB76}" type="pres">
      <dgm:prSet presAssocID="{9FF2CB0E-AB28-4D6F-BC37-3383A65C5356}" presName="compNode" presStyleCnt="0"/>
      <dgm:spPr/>
    </dgm:pt>
    <dgm:pt modelId="{AA393CD4-A4BC-4C7F-B5A2-45515379CEFF}" type="pres">
      <dgm:prSet presAssocID="{9FF2CB0E-AB28-4D6F-BC37-3383A65C5356}"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Volume"/>
        </a:ext>
      </dgm:extLst>
    </dgm:pt>
    <dgm:pt modelId="{4A5B4E2F-CEE0-4A12-BB3D-E3615428F4E0}" type="pres">
      <dgm:prSet presAssocID="{9FF2CB0E-AB28-4D6F-BC37-3383A65C5356}" presName="spaceRect" presStyleCnt="0"/>
      <dgm:spPr/>
    </dgm:pt>
    <dgm:pt modelId="{07894350-600B-44F4-8B9A-B9251E55AB71}" type="pres">
      <dgm:prSet presAssocID="{9FF2CB0E-AB28-4D6F-BC37-3383A65C5356}" presName="textRect" presStyleLbl="revTx" presStyleIdx="2" presStyleCnt="3">
        <dgm:presLayoutVars>
          <dgm:chMax val="1"/>
          <dgm:chPref val="1"/>
        </dgm:presLayoutVars>
      </dgm:prSet>
      <dgm:spPr/>
    </dgm:pt>
  </dgm:ptLst>
  <dgm:cxnLst>
    <dgm:cxn modelId="{5B1A402C-7AE7-40A7-8EE3-680ECFFE10D5}" type="presOf" srcId="{9EC184B3-B42D-4417-A978-50750F0F45A4}" destId="{B3A3F355-A16E-4E62-8443-6D4FA96CB326}" srcOrd="0" destOrd="0" presId="urn:microsoft.com/office/officeart/2018/2/layout/IconLabelList"/>
    <dgm:cxn modelId="{EFB62F31-9417-4D03-9186-439E543DE3CD}" srcId="{9EC184B3-B42D-4417-A978-50750F0F45A4}" destId="{6CD16144-122F-4288-BC90-078B146F04B6}" srcOrd="0" destOrd="0" parTransId="{EC524080-F5E6-4EDF-9A07-8D1CA136E062}" sibTransId="{E4CB151E-8A38-4F32-9EC1-D670B795E657}"/>
    <dgm:cxn modelId="{C3C33192-39A3-466D-89F4-B4B758AD3CA9}" srcId="{9EC184B3-B42D-4417-A978-50750F0F45A4}" destId="{9FF2CB0E-AB28-4D6F-BC37-3383A65C5356}" srcOrd="2" destOrd="0" parTransId="{886B1FF5-8BE4-4B7E-90A6-C4E26C57EA0D}" sibTransId="{D3D42285-4B99-449F-BB67-4389C113EDD8}"/>
    <dgm:cxn modelId="{2E717FA2-0060-4B38-8ECD-FFC511FD08A2}" type="presOf" srcId="{9FF2CB0E-AB28-4D6F-BC37-3383A65C5356}" destId="{07894350-600B-44F4-8B9A-B9251E55AB71}" srcOrd="0" destOrd="0" presId="urn:microsoft.com/office/officeart/2018/2/layout/IconLabelList"/>
    <dgm:cxn modelId="{33138BA5-6A69-4F4E-ACC6-1279C2CCCC9E}" srcId="{9EC184B3-B42D-4417-A978-50750F0F45A4}" destId="{D8338E19-0CA2-4049-ABB8-16E60F391064}" srcOrd="1" destOrd="0" parTransId="{62500FB4-4490-463B-9B6B-FF728A303783}" sibTransId="{04DFE5AF-3288-4AE4-839F-57751538A51F}"/>
    <dgm:cxn modelId="{344CF7CB-F6A1-4AD1-807E-2A3D249F31B5}" type="presOf" srcId="{6CD16144-122F-4288-BC90-078B146F04B6}" destId="{179546E4-1DE4-4392-B3D9-6ED7C01375B8}" srcOrd="0" destOrd="0" presId="urn:microsoft.com/office/officeart/2018/2/layout/IconLabelList"/>
    <dgm:cxn modelId="{1C82C8DF-166A-4420-98F5-5A4834B7F4DC}" type="presOf" srcId="{D8338E19-0CA2-4049-ABB8-16E60F391064}" destId="{C8BD367C-9949-471E-AAEC-76198D2AFBA1}" srcOrd="0" destOrd="0" presId="urn:microsoft.com/office/officeart/2018/2/layout/IconLabelList"/>
    <dgm:cxn modelId="{794142B0-ED3F-43D5-9DE5-A6992B1C0A45}" type="presParOf" srcId="{B3A3F355-A16E-4E62-8443-6D4FA96CB326}" destId="{DA897750-986B-4D6E-960A-763850468B5A}" srcOrd="0" destOrd="0" presId="urn:microsoft.com/office/officeart/2018/2/layout/IconLabelList"/>
    <dgm:cxn modelId="{11E889CD-748F-4538-9DED-377F077409B7}" type="presParOf" srcId="{DA897750-986B-4D6E-960A-763850468B5A}" destId="{484C3820-FD43-408A-884C-73DAD912F446}" srcOrd="0" destOrd="0" presId="urn:microsoft.com/office/officeart/2018/2/layout/IconLabelList"/>
    <dgm:cxn modelId="{0AB4B729-DA86-4355-8332-9905A7F7DC27}" type="presParOf" srcId="{DA897750-986B-4D6E-960A-763850468B5A}" destId="{27CC4F63-10AA-42F7-8C31-865FB884DE8D}" srcOrd="1" destOrd="0" presId="urn:microsoft.com/office/officeart/2018/2/layout/IconLabelList"/>
    <dgm:cxn modelId="{1DFC049B-D513-40B6-B9B3-7449131F16EA}" type="presParOf" srcId="{DA897750-986B-4D6E-960A-763850468B5A}" destId="{179546E4-1DE4-4392-B3D9-6ED7C01375B8}" srcOrd="2" destOrd="0" presId="urn:microsoft.com/office/officeart/2018/2/layout/IconLabelList"/>
    <dgm:cxn modelId="{D43A5756-ED8B-4F01-BEE8-6AF6C342B9C0}" type="presParOf" srcId="{B3A3F355-A16E-4E62-8443-6D4FA96CB326}" destId="{1B64EFE1-77F1-498B-A575-9098E31043AB}" srcOrd="1" destOrd="0" presId="urn:microsoft.com/office/officeart/2018/2/layout/IconLabelList"/>
    <dgm:cxn modelId="{7284B9BE-DBCC-4529-8D2C-3120734F7D44}" type="presParOf" srcId="{B3A3F355-A16E-4E62-8443-6D4FA96CB326}" destId="{CCC1FA2B-2239-4484-AE8F-48BCC1A586EE}" srcOrd="2" destOrd="0" presId="urn:microsoft.com/office/officeart/2018/2/layout/IconLabelList"/>
    <dgm:cxn modelId="{05B3A4A1-DF7B-43D3-A799-104A158D65A1}" type="presParOf" srcId="{CCC1FA2B-2239-4484-AE8F-48BCC1A586EE}" destId="{EF900B31-CD84-4C2A-837F-9C1C72243C99}" srcOrd="0" destOrd="0" presId="urn:microsoft.com/office/officeart/2018/2/layout/IconLabelList"/>
    <dgm:cxn modelId="{4CB79C5D-15C8-4862-9CDA-560D890ABAB2}" type="presParOf" srcId="{CCC1FA2B-2239-4484-AE8F-48BCC1A586EE}" destId="{8D1E61CD-32F2-45C9-8A37-ED90A5C38CEB}" srcOrd="1" destOrd="0" presId="urn:microsoft.com/office/officeart/2018/2/layout/IconLabelList"/>
    <dgm:cxn modelId="{839E9313-D7A0-4854-96CE-F983342A01CA}" type="presParOf" srcId="{CCC1FA2B-2239-4484-AE8F-48BCC1A586EE}" destId="{C8BD367C-9949-471E-AAEC-76198D2AFBA1}" srcOrd="2" destOrd="0" presId="urn:microsoft.com/office/officeart/2018/2/layout/IconLabelList"/>
    <dgm:cxn modelId="{27E5E168-F4AC-48E6-AB63-B4DE91F63D6E}" type="presParOf" srcId="{B3A3F355-A16E-4E62-8443-6D4FA96CB326}" destId="{7D72C7B8-84FC-402C-AD8A-C9DCAC7AB81D}" srcOrd="3" destOrd="0" presId="urn:microsoft.com/office/officeart/2018/2/layout/IconLabelList"/>
    <dgm:cxn modelId="{536DBC11-B5A7-448F-9B8F-612380AB8B95}" type="presParOf" srcId="{B3A3F355-A16E-4E62-8443-6D4FA96CB326}" destId="{67B9ABA8-7913-4FB5-B3B0-1ADB9A42AB76}" srcOrd="4" destOrd="0" presId="urn:microsoft.com/office/officeart/2018/2/layout/IconLabelList"/>
    <dgm:cxn modelId="{7C89228B-1340-461A-81E4-2349454B0384}" type="presParOf" srcId="{67B9ABA8-7913-4FB5-B3B0-1ADB9A42AB76}" destId="{AA393CD4-A4BC-4C7F-B5A2-45515379CEFF}" srcOrd="0" destOrd="0" presId="urn:microsoft.com/office/officeart/2018/2/layout/IconLabelList"/>
    <dgm:cxn modelId="{6BC95A5D-CE67-4794-BBBC-591BF4E4E3CA}" type="presParOf" srcId="{67B9ABA8-7913-4FB5-B3B0-1ADB9A42AB76}" destId="{4A5B4E2F-CEE0-4A12-BB3D-E3615428F4E0}" srcOrd="1" destOrd="0" presId="urn:microsoft.com/office/officeart/2018/2/layout/IconLabelList"/>
    <dgm:cxn modelId="{8C7C63D5-0F4A-43C2-A57D-1923D20FFBFD}" type="presParOf" srcId="{67B9ABA8-7913-4FB5-B3B0-1ADB9A42AB76}" destId="{07894350-600B-44F4-8B9A-B9251E55AB71}"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4C3820-FD43-408A-884C-73DAD912F446}">
      <dsp:nvSpPr>
        <dsp:cNvPr id="0" name=""/>
        <dsp:cNvSpPr/>
      </dsp:nvSpPr>
      <dsp:spPr>
        <a:xfrm>
          <a:off x="975923" y="625334"/>
          <a:ext cx="1458980" cy="145898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79546E4-1DE4-4392-B3D9-6ED7C01375B8}">
      <dsp:nvSpPr>
        <dsp:cNvPr id="0" name=""/>
        <dsp:cNvSpPr/>
      </dsp:nvSpPr>
      <dsp:spPr>
        <a:xfrm>
          <a:off x="84324" y="2468946"/>
          <a:ext cx="324217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US" sz="3600" kern="1200"/>
            <a:t>Rendering</a:t>
          </a:r>
        </a:p>
      </dsp:txBody>
      <dsp:txXfrm>
        <a:off x="84324" y="2468946"/>
        <a:ext cx="3242179" cy="720000"/>
      </dsp:txXfrm>
    </dsp:sp>
    <dsp:sp modelId="{EF900B31-CD84-4C2A-837F-9C1C72243C99}">
      <dsp:nvSpPr>
        <dsp:cNvPr id="0" name=""/>
        <dsp:cNvSpPr/>
      </dsp:nvSpPr>
      <dsp:spPr>
        <a:xfrm>
          <a:off x="4785484" y="625334"/>
          <a:ext cx="1458980" cy="145898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8BD367C-9949-471E-AAEC-76198D2AFBA1}">
      <dsp:nvSpPr>
        <dsp:cNvPr id="0" name=""/>
        <dsp:cNvSpPr/>
      </dsp:nvSpPr>
      <dsp:spPr>
        <a:xfrm>
          <a:off x="3893885" y="2468946"/>
          <a:ext cx="324217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US" sz="3600" kern="1200"/>
            <a:t>Physics</a:t>
          </a:r>
        </a:p>
      </dsp:txBody>
      <dsp:txXfrm>
        <a:off x="3893885" y="2468946"/>
        <a:ext cx="3242179" cy="720000"/>
      </dsp:txXfrm>
    </dsp:sp>
    <dsp:sp modelId="{AA393CD4-A4BC-4C7F-B5A2-45515379CEFF}">
      <dsp:nvSpPr>
        <dsp:cNvPr id="0" name=""/>
        <dsp:cNvSpPr/>
      </dsp:nvSpPr>
      <dsp:spPr>
        <a:xfrm>
          <a:off x="8595045" y="625334"/>
          <a:ext cx="1458980" cy="145898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07894350-600B-44F4-8B9A-B9251E55AB71}">
      <dsp:nvSpPr>
        <dsp:cNvPr id="0" name=""/>
        <dsp:cNvSpPr/>
      </dsp:nvSpPr>
      <dsp:spPr>
        <a:xfrm>
          <a:off x="7703446" y="2468946"/>
          <a:ext cx="324217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US" sz="3600" kern="1200"/>
            <a:t>Audio</a:t>
          </a:r>
        </a:p>
      </dsp:txBody>
      <dsp:txXfrm>
        <a:off x="7703446" y="2468946"/>
        <a:ext cx="3242179"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10.png>
</file>

<file path=ppt/media/image12.jpeg>
</file>

<file path=ppt/media/image13.jpeg>
</file>

<file path=ppt/media/image13.png>
</file>

<file path=ppt/media/image14.jpeg>
</file>

<file path=ppt/media/image14.png>
</file>

<file path=ppt/media/image15.jpeg>
</file>

<file path=ppt/media/image16.jpe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0B43C6-68BC-4BAE-A0C8-741BB95D5E59}" type="datetimeFigureOut">
              <a:rPr lang="en-US" smtClean="0"/>
              <a:t>5/3/2019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AEA7D7-CD42-492E-9408-DA850839FDFD}" type="slidenum">
              <a:rPr lang="en-US" smtClean="0"/>
              <a:t>‹#›</a:t>
            </a:fld>
            <a:endParaRPr lang="en-US"/>
          </a:p>
        </p:txBody>
      </p:sp>
    </p:spTree>
    <p:extLst>
      <p:ext uri="{BB962C8B-B14F-4D97-AF65-F5344CB8AC3E}">
        <p14:creationId xmlns:p14="http://schemas.microsoft.com/office/powerpoint/2010/main" val="1054379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we are team road killer and the engine we made is called DS Engine. DS means driving simulator.</a:t>
            </a:r>
          </a:p>
        </p:txBody>
      </p:sp>
      <p:sp>
        <p:nvSpPr>
          <p:cNvPr id="4" name="Slide Number Placeholder 3"/>
          <p:cNvSpPr>
            <a:spLocks noGrp="1"/>
          </p:cNvSpPr>
          <p:nvPr>
            <p:ph type="sldNum" sz="quarter" idx="5"/>
          </p:nvPr>
        </p:nvSpPr>
        <p:spPr/>
        <p:txBody>
          <a:bodyPr/>
          <a:lstStyle/>
          <a:p>
            <a:fld id="{56AEA7D7-CD42-492E-9408-DA850839FDFD}" type="slidenum">
              <a:rPr lang="en-US" smtClean="0"/>
              <a:t>1</a:t>
            </a:fld>
            <a:endParaRPr lang="en-US"/>
          </a:p>
        </p:txBody>
      </p:sp>
    </p:spTree>
    <p:extLst>
      <p:ext uri="{BB962C8B-B14F-4D97-AF65-F5344CB8AC3E}">
        <p14:creationId xmlns:p14="http://schemas.microsoft.com/office/powerpoint/2010/main" val="2410418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scene graph is entity-component and very unity-like. A scene have multiple objects and an object can have multiple components. The objects are stored in a list. One of the special components is transform. It contains the position, rotation and scale data and the parent-child relationship. A transform can have at most one parent and any number of children. So, very unity-like.</a:t>
            </a:r>
          </a:p>
        </p:txBody>
      </p:sp>
      <p:sp>
        <p:nvSpPr>
          <p:cNvPr id="4" name="Slide Number Placeholder 3"/>
          <p:cNvSpPr>
            <a:spLocks noGrp="1"/>
          </p:cNvSpPr>
          <p:nvPr>
            <p:ph type="sldNum" sz="quarter" idx="5"/>
          </p:nvPr>
        </p:nvSpPr>
        <p:spPr/>
        <p:txBody>
          <a:bodyPr/>
          <a:lstStyle/>
          <a:p>
            <a:fld id="{56AEA7D7-CD42-492E-9408-DA850839FDFD}" type="slidenum">
              <a:rPr lang="en-US" smtClean="0"/>
              <a:t>10</a:t>
            </a:fld>
            <a:endParaRPr lang="en-US"/>
          </a:p>
        </p:txBody>
      </p:sp>
    </p:spTree>
    <p:extLst>
      <p:ext uri="{BB962C8B-B14F-4D97-AF65-F5344CB8AC3E}">
        <p14:creationId xmlns:p14="http://schemas.microsoft.com/office/powerpoint/2010/main" val="64397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 want to talk about our systems.</a:t>
            </a:r>
          </a:p>
          <a:p>
            <a:r>
              <a:rPr lang="en-US" dirty="0"/>
              <a:t>The input system is also very unity-like. Since we don’t have file representation we can’t store the input data in a file and we have to register inputs at the application initialization stage. After that just use it as in unity.</a:t>
            </a:r>
          </a:p>
        </p:txBody>
      </p:sp>
      <p:sp>
        <p:nvSpPr>
          <p:cNvPr id="4" name="Slide Number Placeholder 3"/>
          <p:cNvSpPr>
            <a:spLocks noGrp="1"/>
          </p:cNvSpPr>
          <p:nvPr>
            <p:ph type="sldNum" sz="quarter" idx="5"/>
          </p:nvPr>
        </p:nvSpPr>
        <p:spPr/>
        <p:txBody>
          <a:bodyPr/>
          <a:lstStyle/>
          <a:p>
            <a:fld id="{56AEA7D7-CD42-492E-9408-DA850839FDFD}" type="slidenum">
              <a:rPr lang="en-US" smtClean="0"/>
              <a:t>11</a:t>
            </a:fld>
            <a:endParaRPr lang="en-US"/>
          </a:p>
        </p:txBody>
      </p:sp>
    </p:spTree>
    <p:extLst>
      <p:ext uri="{BB962C8B-B14F-4D97-AF65-F5344CB8AC3E}">
        <p14:creationId xmlns:p14="http://schemas.microsoft.com/office/powerpoint/2010/main" val="548592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 want to talk about our systems.</a:t>
            </a:r>
          </a:p>
          <a:p>
            <a:r>
              <a:rPr lang="en-US" dirty="0"/>
              <a:t>The input system is also very unity-like. Since we don’t have file representation we can’t store the input data in a file and we have to register inputs at the application initialization stage. After that just use it as in unity.</a:t>
            </a:r>
          </a:p>
        </p:txBody>
      </p:sp>
      <p:sp>
        <p:nvSpPr>
          <p:cNvPr id="4" name="Slide Number Placeholder 3"/>
          <p:cNvSpPr>
            <a:spLocks noGrp="1"/>
          </p:cNvSpPr>
          <p:nvPr>
            <p:ph type="sldNum" sz="quarter" idx="5"/>
          </p:nvPr>
        </p:nvSpPr>
        <p:spPr/>
        <p:txBody>
          <a:bodyPr/>
          <a:lstStyle/>
          <a:p>
            <a:fld id="{56AEA7D7-CD42-492E-9408-DA850839FDFD}" type="slidenum">
              <a:rPr lang="en-US" smtClean="0"/>
              <a:t>12</a:t>
            </a:fld>
            <a:endParaRPr lang="en-US"/>
          </a:p>
        </p:txBody>
      </p:sp>
    </p:spTree>
    <p:extLst>
      <p:ext uri="{BB962C8B-B14F-4D97-AF65-F5344CB8AC3E}">
        <p14:creationId xmlns:p14="http://schemas.microsoft.com/office/powerpoint/2010/main" val="11565615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registering, the system will parse the button names and get the input type, and then it will bind the desired function during run time. By doing this, we can reduce a huge number of string comparisons in the game loop.</a:t>
            </a:r>
          </a:p>
        </p:txBody>
      </p:sp>
      <p:sp>
        <p:nvSpPr>
          <p:cNvPr id="4" name="Slide Number Placeholder 3"/>
          <p:cNvSpPr>
            <a:spLocks noGrp="1"/>
          </p:cNvSpPr>
          <p:nvPr>
            <p:ph type="sldNum" sz="quarter" idx="5"/>
          </p:nvPr>
        </p:nvSpPr>
        <p:spPr/>
        <p:txBody>
          <a:bodyPr/>
          <a:lstStyle/>
          <a:p>
            <a:fld id="{56AEA7D7-CD42-492E-9408-DA850839FDFD}" type="slidenum">
              <a:rPr lang="en-US" smtClean="0"/>
              <a:t>13</a:t>
            </a:fld>
            <a:endParaRPr lang="en-US"/>
          </a:p>
        </p:txBody>
      </p:sp>
    </p:spTree>
    <p:extLst>
      <p:ext uri="{BB962C8B-B14F-4D97-AF65-F5344CB8AC3E}">
        <p14:creationId xmlns:p14="http://schemas.microsoft.com/office/powerpoint/2010/main" val="22081798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have a high-frequency joystick input polling working on another thread. This can reduce the input latency greatly if we are on a low framerate.</a:t>
            </a:r>
          </a:p>
        </p:txBody>
      </p:sp>
      <p:sp>
        <p:nvSpPr>
          <p:cNvPr id="4" name="Slide Number Placeholder 3"/>
          <p:cNvSpPr>
            <a:spLocks noGrp="1"/>
          </p:cNvSpPr>
          <p:nvPr>
            <p:ph type="sldNum" sz="quarter" idx="5"/>
          </p:nvPr>
        </p:nvSpPr>
        <p:spPr/>
        <p:txBody>
          <a:bodyPr/>
          <a:lstStyle/>
          <a:p>
            <a:fld id="{56AEA7D7-CD42-492E-9408-DA850839FDFD}" type="slidenum">
              <a:rPr lang="en-US" smtClean="0"/>
              <a:t>14</a:t>
            </a:fld>
            <a:endParaRPr lang="en-US"/>
          </a:p>
        </p:txBody>
      </p:sp>
    </p:spTree>
    <p:extLst>
      <p:ext uri="{BB962C8B-B14F-4D97-AF65-F5344CB8AC3E}">
        <p14:creationId xmlns:p14="http://schemas.microsoft.com/office/powerpoint/2010/main" val="31435300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rendering system is rather simple. We are using forward rendering, we have an OK </a:t>
            </a:r>
            <a:r>
              <a:rPr lang="en-US" dirty="0" err="1"/>
              <a:t>pbr.</a:t>
            </a:r>
            <a:r>
              <a:rPr lang="en-US" dirty="0"/>
              <a:t> The engine supports user customized material, and we have a pipeline that supports post processing. And Since we are also using this engine in graphics course, we got an extra bonus on our rendering system. </a:t>
            </a:r>
          </a:p>
        </p:txBody>
      </p:sp>
      <p:sp>
        <p:nvSpPr>
          <p:cNvPr id="4" name="Slide Number Placeholder 3"/>
          <p:cNvSpPr>
            <a:spLocks noGrp="1"/>
          </p:cNvSpPr>
          <p:nvPr>
            <p:ph type="sldNum" sz="quarter" idx="5"/>
          </p:nvPr>
        </p:nvSpPr>
        <p:spPr/>
        <p:txBody>
          <a:bodyPr/>
          <a:lstStyle/>
          <a:p>
            <a:fld id="{56AEA7D7-CD42-492E-9408-DA850839FDFD}" type="slidenum">
              <a:rPr lang="en-US" smtClean="0"/>
              <a:t>15</a:t>
            </a:fld>
            <a:endParaRPr lang="en-US"/>
          </a:p>
        </p:txBody>
      </p:sp>
    </p:spTree>
    <p:extLst>
      <p:ext uri="{BB962C8B-B14F-4D97-AF65-F5344CB8AC3E}">
        <p14:creationId xmlns:p14="http://schemas.microsoft.com/office/powerpoint/2010/main" val="39243129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audio system, we also made it unity-like. We have audio sources and an audio listener. We are using </a:t>
            </a:r>
            <a:r>
              <a:rPr lang="en-US" dirty="0" err="1"/>
              <a:t>Ffmpeg</a:t>
            </a:r>
            <a:r>
              <a:rPr lang="en-US" dirty="0"/>
              <a:t> for decoding audio files, and XAudio2 for playback. And the audio is streamed from disk instead of being loaded to the memory altogether. And we made 3D audio effects including panning and doppler effects with X3DAudio, a subset of the XAudio2 API.</a:t>
            </a:r>
          </a:p>
        </p:txBody>
      </p:sp>
      <p:sp>
        <p:nvSpPr>
          <p:cNvPr id="4" name="Slide Number Placeholder 3"/>
          <p:cNvSpPr>
            <a:spLocks noGrp="1"/>
          </p:cNvSpPr>
          <p:nvPr>
            <p:ph type="sldNum" sz="quarter" idx="5"/>
          </p:nvPr>
        </p:nvSpPr>
        <p:spPr/>
        <p:txBody>
          <a:bodyPr/>
          <a:lstStyle/>
          <a:p>
            <a:fld id="{56AEA7D7-CD42-492E-9408-DA850839FDFD}" type="slidenum">
              <a:rPr lang="en-US" smtClean="0"/>
              <a:t>20</a:t>
            </a:fld>
            <a:endParaRPr lang="en-US"/>
          </a:p>
        </p:txBody>
      </p:sp>
    </p:spTree>
    <p:extLst>
      <p:ext uri="{BB962C8B-B14F-4D97-AF65-F5344CB8AC3E}">
        <p14:creationId xmlns:p14="http://schemas.microsoft.com/office/powerpoint/2010/main" val="3977774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start, here’s a screenshot of our final product.</a:t>
            </a:r>
          </a:p>
        </p:txBody>
      </p:sp>
      <p:sp>
        <p:nvSpPr>
          <p:cNvPr id="4" name="Slide Number Placeholder 3"/>
          <p:cNvSpPr>
            <a:spLocks noGrp="1"/>
          </p:cNvSpPr>
          <p:nvPr>
            <p:ph type="sldNum" sz="quarter" idx="5"/>
          </p:nvPr>
        </p:nvSpPr>
        <p:spPr/>
        <p:txBody>
          <a:bodyPr/>
          <a:lstStyle/>
          <a:p>
            <a:fld id="{56AEA7D7-CD42-492E-9408-DA850839FDFD}" type="slidenum">
              <a:rPr lang="en-US" smtClean="0"/>
              <a:t>2</a:t>
            </a:fld>
            <a:endParaRPr lang="en-US"/>
          </a:p>
        </p:txBody>
      </p:sp>
    </p:spTree>
    <p:extLst>
      <p:ext uri="{BB962C8B-B14F-4D97-AF65-F5344CB8AC3E}">
        <p14:creationId xmlns:p14="http://schemas.microsoft.com/office/powerpoint/2010/main" val="11533951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made many decisions about what should be in our engine. Those on the left because we need them, and I’ll mainly focus on what we don’t have. </a:t>
            </a:r>
          </a:p>
          <a:p>
            <a:r>
              <a:rPr lang="en-US" dirty="0"/>
              <a:t>So we have …</a:t>
            </a:r>
          </a:p>
          <a:p>
            <a:r>
              <a:rPr lang="en-US" dirty="0"/>
              <a:t>What we don’t have:</a:t>
            </a:r>
          </a:p>
          <a:p>
            <a:r>
              <a:rPr lang="en-US" dirty="0"/>
              <a:t>Multicore. We don’t have a very good reason of using a multicore/multithread system, so we decided to focus on the functionalities we need first.</a:t>
            </a:r>
          </a:p>
          <a:p>
            <a:r>
              <a:rPr lang="en-US" dirty="0"/>
              <a:t>Memory Management. We are using new and delete in our engine because it’s not yet a bottleneck </a:t>
            </a:r>
            <a:r>
              <a:rPr lang="en-US"/>
              <a:t>of performance.</a:t>
            </a:r>
            <a:endParaRPr lang="en-US" dirty="0"/>
          </a:p>
          <a:p>
            <a:r>
              <a:rPr lang="en-US" dirty="0"/>
              <a:t>File Representation. This is a functionality that we’d like to have but we don’t have time for it and it turns out to be ok to not have it.</a:t>
            </a:r>
          </a:p>
          <a:p>
            <a:r>
              <a:rPr lang="en-US" dirty="0"/>
              <a:t>Partitioning. We don’t have a huge scene thus this is on the lower part of the priority list and we don’t have time for it.</a:t>
            </a:r>
          </a:p>
          <a:p>
            <a:r>
              <a:rPr lang="en-US" dirty="0"/>
              <a:t>Resource Manager. This could be a huge optimization to what we have now, but it will be easier if we have file representation.</a:t>
            </a:r>
          </a:p>
          <a:p>
            <a:r>
              <a:rPr lang="en-US" dirty="0"/>
              <a:t>Many other things, just because we don’t need them.</a:t>
            </a:r>
          </a:p>
        </p:txBody>
      </p:sp>
      <p:sp>
        <p:nvSpPr>
          <p:cNvPr id="4" name="Slide Number Placeholder 3"/>
          <p:cNvSpPr>
            <a:spLocks noGrp="1"/>
          </p:cNvSpPr>
          <p:nvPr>
            <p:ph type="sldNum" sz="quarter" idx="5"/>
          </p:nvPr>
        </p:nvSpPr>
        <p:spPr/>
        <p:txBody>
          <a:bodyPr/>
          <a:lstStyle/>
          <a:p>
            <a:fld id="{56AEA7D7-CD42-492E-9408-DA850839FDFD}" type="slidenum">
              <a:rPr lang="en-US" smtClean="0"/>
              <a:t>3</a:t>
            </a:fld>
            <a:endParaRPr lang="en-US"/>
          </a:p>
        </p:txBody>
      </p:sp>
    </p:spTree>
    <p:extLst>
      <p:ext uri="{BB962C8B-B14F-4D97-AF65-F5344CB8AC3E}">
        <p14:creationId xmlns:p14="http://schemas.microsoft.com/office/powerpoint/2010/main" val="2430873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I’ll tell you how we get here from an idea.</a:t>
            </a:r>
          </a:p>
          <a:p>
            <a:r>
              <a:rPr lang="en-US" dirty="0"/>
              <a:t>After the idea generation, we made some research on the feasibility of the project. We also studied what libraries we need and how to manage them properly to have a better work flow.</a:t>
            </a:r>
          </a:p>
          <a:p>
            <a:r>
              <a:rPr lang="en-US" dirty="0"/>
              <a:t>Then, we designed the architecture carefully, and made the fundamental functionalities for an engine like scene graph and game loop first.</a:t>
            </a:r>
          </a:p>
          <a:p>
            <a:r>
              <a:rPr lang="en-US" dirty="0"/>
              <a:t>After that we started to work on each one’s part parallelly. And finally after most of the systems are done we started to use our engine to make the game to test the functionalities.</a:t>
            </a:r>
          </a:p>
        </p:txBody>
      </p:sp>
      <p:sp>
        <p:nvSpPr>
          <p:cNvPr id="4" name="Slide Number Placeholder 3"/>
          <p:cNvSpPr>
            <a:spLocks noGrp="1"/>
          </p:cNvSpPr>
          <p:nvPr>
            <p:ph type="sldNum" sz="quarter" idx="5"/>
          </p:nvPr>
        </p:nvSpPr>
        <p:spPr/>
        <p:txBody>
          <a:bodyPr/>
          <a:lstStyle/>
          <a:p>
            <a:fld id="{56AEA7D7-CD42-492E-9408-DA850839FDFD}" type="slidenum">
              <a:rPr lang="en-US" smtClean="0"/>
              <a:t>4</a:t>
            </a:fld>
            <a:endParaRPr lang="en-US"/>
          </a:p>
        </p:txBody>
      </p:sp>
    </p:spTree>
    <p:extLst>
      <p:ext uri="{BB962C8B-B14F-4D97-AF65-F5344CB8AC3E}">
        <p14:creationId xmlns:p14="http://schemas.microsoft.com/office/powerpoint/2010/main" val="463640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idea of this project is very simple. One of us wants our game to have good looking. One of us wants to focus on physics. One of us wants to make some audio effects. So we decided to make a racing game.</a:t>
            </a:r>
          </a:p>
        </p:txBody>
      </p:sp>
      <p:sp>
        <p:nvSpPr>
          <p:cNvPr id="4" name="Slide Number Placeholder 3"/>
          <p:cNvSpPr>
            <a:spLocks noGrp="1"/>
          </p:cNvSpPr>
          <p:nvPr>
            <p:ph type="sldNum" sz="quarter" idx="5"/>
          </p:nvPr>
        </p:nvSpPr>
        <p:spPr/>
        <p:txBody>
          <a:bodyPr/>
          <a:lstStyle/>
          <a:p>
            <a:fld id="{56AEA7D7-CD42-492E-9408-DA850839FDFD}" type="slidenum">
              <a:rPr lang="en-US" smtClean="0"/>
              <a:t>5</a:t>
            </a:fld>
            <a:endParaRPr lang="en-US"/>
          </a:p>
        </p:txBody>
      </p:sp>
    </p:spTree>
    <p:extLst>
      <p:ext uri="{BB962C8B-B14F-4D97-AF65-F5344CB8AC3E}">
        <p14:creationId xmlns:p14="http://schemas.microsoft.com/office/powerpoint/2010/main" val="26014380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I’ll talk about the technologies we used. First is coding environment. We used both VS2017 and VS2019 in this project. At the time we started to use VS2019, it’s still in preview, but the performance of the IDE itself, and its new compiler is amazing. We used Continuous Integration for this project. The Azure Pipelines, originally Team Foundation Server, has great integration with VS and it provides 10 free parallel jobs for a free account. We used </a:t>
            </a:r>
            <a:r>
              <a:rPr lang="en-US" dirty="0" err="1"/>
              <a:t>vcpkg</a:t>
            </a:r>
            <a:r>
              <a:rPr lang="en-US" dirty="0"/>
              <a:t> from Microsoft as our package manager for C++. It has some pros and cons. The pros includes that it compiles everything from source to prevent linking problem; it can handle the linking automatically if you are using VS or </a:t>
            </a:r>
            <a:r>
              <a:rPr lang="en-US" dirty="0" err="1"/>
              <a:t>cmake</a:t>
            </a:r>
            <a:r>
              <a:rPr lang="en-US" dirty="0"/>
              <a:t>, and adding a package is very easy but one doesn’t need to do that often since there are many packages supported. The cons includes it compiles from source which will take a huge amount of time and disk space, and if you are using VS and want automatically linking you’ll need to have administrator privilege and write access to VS install folder which we don’t have on lab computers and it causes us some trouble. Finally, we used </a:t>
            </a:r>
            <a:r>
              <a:rPr lang="en-US" dirty="0" err="1"/>
              <a:t>doxygen</a:t>
            </a:r>
            <a:r>
              <a:rPr lang="en-US" dirty="0"/>
              <a:t> for automatic documentation generation. It makes us much easier to understand each other’s code. </a:t>
            </a:r>
          </a:p>
        </p:txBody>
      </p:sp>
      <p:sp>
        <p:nvSpPr>
          <p:cNvPr id="4" name="Slide Number Placeholder 3"/>
          <p:cNvSpPr>
            <a:spLocks noGrp="1"/>
          </p:cNvSpPr>
          <p:nvPr>
            <p:ph type="sldNum" sz="quarter" idx="5"/>
          </p:nvPr>
        </p:nvSpPr>
        <p:spPr/>
        <p:txBody>
          <a:bodyPr/>
          <a:lstStyle/>
          <a:p>
            <a:fld id="{56AEA7D7-CD42-492E-9408-DA850839FDFD}" type="slidenum">
              <a:rPr lang="en-US" smtClean="0"/>
              <a:t>6</a:t>
            </a:fld>
            <a:endParaRPr lang="en-US"/>
          </a:p>
        </p:txBody>
      </p:sp>
    </p:spTree>
    <p:extLst>
      <p:ext uri="{BB962C8B-B14F-4D97-AF65-F5344CB8AC3E}">
        <p14:creationId xmlns:p14="http://schemas.microsoft.com/office/powerpoint/2010/main" val="1561897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libraries provided by system. We are using Direct3D 11, XAudio2 and </a:t>
            </a:r>
            <a:r>
              <a:rPr lang="en-US" dirty="0" err="1"/>
              <a:t>Xinput</a:t>
            </a:r>
            <a:r>
              <a:rPr lang="en-US" dirty="0"/>
              <a:t>. They all come from DirectX API and provided by the system. And they have the same API design which makes it easier for us to make something on that. And they are all very powerful low-level libraries.</a:t>
            </a:r>
          </a:p>
        </p:txBody>
      </p:sp>
      <p:sp>
        <p:nvSpPr>
          <p:cNvPr id="4" name="Slide Number Placeholder 3"/>
          <p:cNvSpPr>
            <a:spLocks noGrp="1"/>
          </p:cNvSpPr>
          <p:nvPr>
            <p:ph type="sldNum" sz="quarter" idx="5"/>
          </p:nvPr>
        </p:nvSpPr>
        <p:spPr/>
        <p:txBody>
          <a:bodyPr/>
          <a:lstStyle/>
          <a:p>
            <a:fld id="{56AEA7D7-CD42-492E-9408-DA850839FDFD}" type="slidenum">
              <a:rPr lang="en-US" smtClean="0"/>
              <a:t>7</a:t>
            </a:fld>
            <a:endParaRPr lang="en-US"/>
          </a:p>
        </p:txBody>
      </p:sp>
    </p:spTree>
    <p:extLst>
      <p:ext uri="{BB962C8B-B14F-4D97-AF65-F5344CB8AC3E}">
        <p14:creationId xmlns:p14="http://schemas.microsoft.com/office/powerpoint/2010/main" val="1624644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boost, </a:t>
            </a:r>
            <a:r>
              <a:rPr lang="en-US" dirty="0" err="1"/>
              <a:t>ffmpeg</a:t>
            </a:r>
            <a:r>
              <a:rPr lang="en-US" dirty="0"/>
              <a:t> and </a:t>
            </a:r>
            <a:r>
              <a:rPr lang="en-US" dirty="0" err="1"/>
              <a:t>assimp</a:t>
            </a:r>
            <a:r>
              <a:rPr lang="en-US" dirty="0"/>
              <a:t> in the project. Boost is used for multithreading, logging, </a:t>
            </a:r>
            <a:r>
              <a:rPr lang="en-US" dirty="0" err="1"/>
              <a:t>uuid</a:t>
            </a:r>
            <a:r>
              <a:rPr lang="en-US" dirty="0"/>
              <a:t> generation and other stuff. </a:t>
            </a:r>
            <a:r>
              <a:rPr lang="en-US" dirty="0" err="1"/>
              <a:t>Ffmpeg</a:t>
            </a:r>
            <a:r>
              <a:rPr lang="en-US" dirty="0"/>
              <a:t> is for decoding the audio file. </a:t>
            </a:r>
            <a:r>
              <a:rPr lang="en-US" dirty="0" err="1"/>
              <a:t>Assimp</a:t>
            </a:r>
            <a:r>
              <a:rPr lang="en-US" dirty="0"/>
              <a:t> for importing the 3d models.</a:t>
            </a:r>
          </a:p>
        </p:txBody>
      </p:sp>
      <p:sp>
        <p:nvSpPr>
          <p:cNvPr id="4" name="Slide Number Placeholder 3"/>
          <p:cNvSpPr>
            <a:spLocks noGrp="1"/>
          </p:cNvSpPr>
          <p:nvPr>
            <p:ph type="sldNum" sz="quarter" idx="5"/>
          </p:nvPr>
        </p:nvSpPr>
        <p:spPr/>
        <p:txBody>
          <a:bodyPr/>
          <a:lstStyle/>
          <a:p>
            <a:fld id="{56AEA7D7-CD42-492E-9408-DA850839FDFD}" type="slidenum">
              <a:rPr lang="en-US" smtClean="0"/>
              <a:t>8</a:t>
            </a:fld>
            <a:endParaRPr lang="en-US"/>
          </a:p>
        </p:txBody>
      </p:sp>
    </p:spTree>
    <p:extLst>
      <p:ext uri="{BB962C8B-B14F-4D97-AF65-F5344CB8AC3E}">
        <p14:creationId xmlns:p14="http://schemas.microsoft.com/office/powerpoint/2010/main" val="40648614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is our architecture. On the bottom, we have those libraries we talked about. We have a simple wrapper on those libraries so we don’t need to manipulate raw APIs in our systems. We call this wrapper the DS Engine Framework. Then, we have our systems working on that framework. And a base application is responsible for communicating with systems, and the game loop. On the top most level, we have the user side game logic.</a:t>
            </a:r>
          </a:p>
        </p:txBody>
      </p:sp>
      <p:sp>
        <p:nvSpPr>
          <p:cNvPr id="4" name="Slide Number Placeholder 3"/>
          <p:cNvSpPr>
            <a:spLocks noGrp="1"/>
          </p:cNvSpPr>
          <p:nvPr>
            <p:ph type="sldNum" sz="quarter" idx="5"/>
          </p:nvPr>
        </p:nvSpPr>
        <p:spPr/>
        <p:txBody>
          <a:bodyPr/>
          <a:lstStyle/>
          <a:p>
            <a:fld id="{56AEA7D7-CD42-492E-9408-DA850839FDFD}" type="slidenum">
              <a:rPr lang="en-US" smtClean="0"/>
              <a:t>9</a:t>
            </a:fld>
            <a:endParaRPr lang="en-US"/>
          </a:p>
        </p:txBody>
      </p:sp>
    </p:spTree>
    <p:extLst>
      <p:ext uri="{BB962C8B-B14F-4D97-AF65-F5344CB8AC3E}">
        <p14:creationId xmlns:p14="http://schemas.microsoft.com/office/powerpoint/2010/main" val="1959756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5/3/2019</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135467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73712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5/3/2019</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843787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5/3/2019</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53227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5/3/2019</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10505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5/3/2019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000043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5/3/2019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078777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5/3/2019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57204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59375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5/3/2019</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0647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5/3/2019</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567764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5/3/2019</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654861472"/>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7" r:id="rId5"/>
    <p:sldLayoutId id="2147483711" r:id="rId6"/>
    <p:sldLayoutId id="2147483712" r:id="rId7"/>
    <p:sldLayoutId id="2147483713" r:id="rId8"/>
    <p:sldLayoutId id="2147483716" r:id="rId9"/>
    <p:sldLayoutId id="2147483714" r:id="rId10"/>
    <p:sldLayoutId id="214748371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200" rtl="0" eaLnBrk="1" latinLnBrk="0" hangingPunct="1">
        <a:spcBef>
          <a:spcPct val="0"/>
        </a:spcBef>
        <a:buNone/>
        <a:defRPr sz="3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24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20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shurunxuan.github.io/IGME750-DSEngine/html/index.html"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clock">
            <a:extLst>
              <a:ext uri="{FF2B5EF4-FFF2-40B4-BE49-F238E27FC236}">
                <a16:creationId xmlns:a16="http://schemas.microsoft.com/office/drawing/2014/main" id="{607825D0-6BFE-4D1E-9DDA-69429084330C}"/>
              </a:ext>
            </a:extLst>
          </p:cNvPr>
          <p:cNvPicPr>
            <a:picLocks noChangeAspect="1"/>
          </p:cNvPicPr>
          <p:nvPr/>
        </p:nvPicPr>
        <p:blipFill rotWithShape="1">
          <a:blip r:embed="rId3">
            <a:alphaModFix amt="40000"/>
          </a:blip>
          <a:srcRect t="5645" b="3994"/>
          <a:stretch/>
        </p:blipFill>
        <p:spPr>
          <a:xfrm>
            <a:off x="20" y="10"/>
            <a:ext cx="12191980" cy="6857990"/>
          </a:xfrm>
          <a:prstGeom prst="rect">
            <a:avLst/>
          </a:prstGeom>
        </p:spPr>
      </p:pic>
      <p:sp>
        <p:nvSpPr>
          <p:cNvPr id="2" name="Title 1">
            <a:extLst>
              <a:ext uri="{FF2B5EF4-FFF2-40B4-BE49-F238E27FC236}">
                <a16:creationId xmlns:a16="http://schemas.microsoft.com/office/drawing/2014/main" id="{5529DBE6-0D2F-4E4A-84F7-ED784E3D5598}"/>
              </a:ext>
            </a:extLst>
          </p:cNvPr>
          <p:cNvSpPr>
            <a:spLocks noGrp="1"/>
          </p:cNvSpPr>
          <p:nvPr>
            <p:ph type="ctrTitle"/>
          </p:nvPr>
        </p:nvSpPr>
        <p:spPr>
          <a:xfrm>
            <a:off x="965201" y="1020431"/>
            <a:ext cx="10225530" cy="1475013"/>
          </a:xfrm>
        </p:spPr>
        <p:txBody>
          <a:bodyPr>
            <a:normAutofit/>
          </a:bodyPr>
          <a:lstStyle/>
          <a:p>
            <a:r>
              <a:rPr lang="en-US" sz="4000">
                <a:solidFill>
                  <a:schemeClr val="tx1"/>
                </a:solidFill>
              </a:rPr>
              <a:t>DS Engine</a:t>
            </a:r>
          </a:p>
        </p:txBody>
      </p:sp>
      <p:sp>
        <p:nvSpPr>
          <p:cNvPr id="3" name="Subtitle 2">
            <a:extLst>
              <a:ext uri="{FF2B5EF4-FFF2-40B4-BE49-F238E27FC236}">
                <a16:creationId xmlns:a16="http://schemas.microsoft.com/office/drawing/2014/main" id="{C9260544-CCC8-4B65-BA92-2454A9F63F4E}"/>
              </a:ext>
            </a:extLst>
          </p:cNvPr>
          <p:cNvSpPr>
            <a:spLocks noGrp="1"/>
          </p:cNvSpPr>
          <p:nvPr>
            <p:ph type="subTitle" idx="1"/>
          </p:nvPr>
        </p:nvSpPr>
        <p:spPr>
          <a:xfrm>
            <a:off x="965200" y="2495445"/>
            <a:ext cx="10225530" cy="590321"/>
          </a:xfrm>
        </p:spPr>
        <p:txBody>
          <a:bodyPr>
            <a:normAutofit/>
          </a:bodyPr>
          <a:lstStyle/>
          <a:p>
            <a:r>
              <a:rPr lang="en-US">
                <a:solidFill>
                  <a:schemeClr val="tx1"/>
                </a:solidFill>
              </a:rPr>
              <a:t>Team Road Killer</a:t>
            </a:r>
          </a:p>
        </p:txBody>
      </p:sp>
    </p:spTree>
    <p:extLst>
      <p:ext uri="{BB962C8B-B14F-4D97-AF65-F5344CB8AC3E}">
        <p14:creationId xmlns:p14="http://schemas.microsoft.com/office/powerpoint/2010/main" val="7981420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963FC0CD-F19B-4D9C-9C47-EB7E9D16E4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83E4A4-09A3-40AD-9F3F-A18B0D8D67D2}"/>
              </a:ext>
            </a:extLst>
          </p:cNvPr>
          <p:cNvSpPr>
            <a:spLocks noGrp="1"/>
          </p:cNvSpPr>
          <p:nvPr>
            <p:ph type="title"/>
          </p:nvPr>
        </p:nvSpPr>
        <p:spPr>
          <a:xfrm>
            <a:off x="581191" y="723901"/>
            <a:ext cx="10993549" cy="1166975"/>
          </a:xfrm>
        </p:spPr>
        <p:txBody>
          <a:bodyPr vert="horz" lIns="91440" tIns="45720" rIns="91440" bIns="45720" rtlCol="0" anchor="b">
            <a:normAutofit/>
          </a:bodyPr>
          <a:lstStyle/>
          <a:p>
            <a:r>
              <a:rPr lang="en-US"/>
              <a:t>Scene Graph</a:t>
            </a:r>
          </a:p>
        </p:txBody>
      </p:sp>
      <p:sp>
        <p:nvSpPr>
          <p:cNvPr id="3" name="Content Placeholder 2">
            <a:extLst>
              <a:ext uri="{FF2B5EF4-FFF2-40B4-BE49-F238E27FC236}">
                <a16:creationId xmlns:a16="http://schemas.microsoft.com/office/drawing/2014/main" id="{36D99FD8-6390-4A56-855A-5F3A872A5B50}"/>
              </a:ext>
            </a:extLst>
          </p:cNvPr>
          <p:cNvSpPr>
            <a:spLocks noGrp="1"/>
          </p:cNvSpPr>
          <p:nvPr>
            <p:ph idx="1"/>
          </p:nvPr>
        </p:nvSpPr>
        <p:spPr>
          <a:xfrm>
            <a:off x="581194" y="2040835"/>
            <a:ext cx="10993546" cy="525565"/>
          </a:xfrm>
        </p:spPr>
        <p:txBody>
          <a:bodyPr vert="horz" lIns="91440" tIns="45720" rIns="91440" bIns="45720" rtlCol="0" anchor="t">
            <a:normAutofit/>
          </a:bodyPr>
          <a:lstStyle/>
          <a:p>
            <a:pPr marL="0" indent="0">
              <a:buNone/>
            </a:pPr>
            <a:r>
              <a:rPr lang="en-US" sz="1600" cap="all">
                <a:solidFill>
                  <a:srgbClr val="DF2C52"/>
                </a:solidFill>
              </a:rPr>
              <a:t>Entity-Component</a:t>
            </a:r>
          </a:p>
        </p:txBody>
      </p:sp>
      <p:sp>
        <p:nvSpPr>
          <p:cNvPr id="19" name="Rectangle 18">
            <a:extLst>
              <a:ext uri="{FF2B5EF4-FFF2-40B4-BE49-F238E27FC236}">
                <a16:creationId xmlns:a16="http://schemas.microsoft.com/office/drawing/2014/main" id="{2E70159E-5269-4C18-AA0B-D50513DB3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BBBE9C8C-98B2-41C2-B47B-9A396CBA23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B2ECCA3D-5ECA-4A8B-B9D7-CE6DEB72B9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33591326-1256-42D6-8ABE-5864F77AB6A2}"/>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022800" y="2720680"/>
            <a:ext cx="8141776" cy="3602736"/>
          </a:xfrm>
          <a:prstGeom prst="rect">
            <a:avLst/>
          </a:prstGeom>
        </p:spPr>
      </p:pic>
    </p:spTree>
    <p:extLst>
      <p:ext uri="{BB962C8B-B14F-4D97-AF65-F5344CB8AC3E}">
        <p14:creationId xmlns:p14="http://schemas.microsoft.com/office/powerpoint/2010/main" val="3814841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p:txBody>
          <a:bodyPr/>
          <a:lstStyle/>
          <a:p>
            <a:r>
              <a:rPr lang="en-US"/>
              <a:t>Input System</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r>
              <a:rPr lang="en-US" dirty="0"/>
              <a:t>Unity-like</a:t>
            </a:r>
          </a:p>
        </p:txBody>
      </p:sp>
    </p:spTree>
    <p:extLst>
      <p:ext uri="{BB962C8B-B14F-4D97-AF65-F5344CB8AC3E}">
        <p14:creationId xmlns:p14="http://schemas.microsoft.com/office/powerpoint/2010/main" val="2589074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p:txBody>
          <a:bodyPr/>
          <a:lstStyle/>
          <a:p>
            <a:r>
              <a:rPr lang="en-US"/>
              <a:t>Input System</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r>
              <a:rPr lang="en-US" dirty="0"/>
              <a:t>Unity-like</a:t>
            </a:r>
          </a:p>
          <a:p>
            <a:r>
              <a:rPr lang="en-US" dirty="0"/>
              <a:t>Register at application initialization</a:t>
            </a:r>
          </a:p>
        </p:txBody>
      </p:sp>
      <p:sp>
        <p:nvSpPr>
          <p:cNvPr id="4" name="Rectangle 1">
            <a:extLst>
              <a:ext uri="{FF2B5EF4-FFF2-40B4-BE49-F238E27FC236}">
                <a16:creationId xmlns:a16="http://schemas.microsoft.com/office/drawing/2014/main" id="{61EE542C-D995-4721-974D-2D2033770A24}"/>
              </a:ext>
            </a:extLst>
          </p:cNvPr>
          <p:cNvSpPr>
            <a:spLocks noChangeArrowheads="1"/>
          </p:cNvSpPr>
          <p:nvPr/>
        </p:nvSpPr>
        <p:spPr bwMode="auto">
          <a:xfrm>
            <a:off x="934971" y="4466977"/>
            <a:ext cx="10322056" cy="523220"/>
          </a:xfrm>
          <a:prstGeom prst="rect">
            <a:avLst/>
          </a:prstGeom>
          <a:solidFill>
            <a:srgbClr val="1E1E1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err="1">
                <a:ln>
                  <a:noFill/>
                </a:ln>
                <a:solidFill>
                  <a:srgbClr val="C8C8C8"/>
                </a:solidFill>
                <a:effectLst/>
                <a:latin typeface="Consolas" panose="020B0609020204030204" pitchFamily="49" charset="0"/>
              </a:rPr>
              <a:t>SInput</a:t>
            </a:r>
            <a:r>
              <a:rPr kumimoji="0" lang="en-US" altLang="en-US" sz="1400" b="0" i="0" u="none" strike="noStrike" cap="none" normalizeH="0" baseline="0">
                <a:ln>
                  <a:noFill/>
                </a:ln>
                <a:solidFill>
                  <a:srgbClr val="B4B4B4"/>
                </a:solidFill>
                <a:effectLst/>
                <a:latin typeface="Consolas" panose="020B0609020204030204" pitchFamily="49" charset="0"/>
              </a:rPr>
              <a:t>-&gt;</a:t>
            </a:r>
            <a:r>
              <a:rPr kumimoji="0" lang="en-US" altLang="en-US" sz="1400" b="0" i="0" u="none" strike="noStrike" cap="none" normalizeH="0" baseline="0" err="1">
                <a:ln>
                  <a:noFill/>
                </a:ln>
                <a:solidFill>
                  <a:srgbClr val="C8C8C8"/>
                </a:solidFill>
                <a:effectLst/>
                <a:latin typeface="Consolas" panose="020B0609020204030204" pitchFamily="49" charset="0"/>
              </a:rPr>
              <a:t>RegisterInput</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69D85"/>
                </a:solidFill>
                <a:effectLst/>
                <a:latin typeface="Consolas" panose="020B0609020204030204" pitchFamily="49" charset="0"/>
              </a:rPr>
              <a:t>"Horizontal"</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D69D85"/>
                </a:solidFill>
                <a:effectLst/>
                <a:latin typeface="Consolas" panose="020B0609020204030204" pitchFamily="49" charset="0"/>
              </a:rPr>
              <a:t>"d"</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D69D85"/>
                </a:solidFill>
                <a:effectLst/>
                <a:latin typeface="Consolas" panose="020B0609020204030204" pitchFamily="49" charset="0"/>
              </a:rPr>
              <a:t>"a"</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D69D85"/>
                </a:solidFill>
                <a:effectLst/>
                <a:latin typeface="Consolas" panose="020B0609020204030204" pitchFamily="49" charset="0"/>
              </a:rPr>
              <a:t>""</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D69D85"/>
                </a:solidFill>
                <a:effectLst/>
                <a:latin typeface="Consolas" panose="020B0609020204030204" pitchFamily="49" charset="0"/>
              </a:rPr>
              <a:t>""</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B5CEA8"/>
                </a:solidFill>
                <a:effectLst/>
                <a:latin typeface="Consolas" panose="020B0609020204030204" pitchFamily="49" charset="0"/>
              </a:rPr>
              <a:t>10.0f</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B5CEA8"/>
                </a:solidFill>
                <a:effectLst/>
                <a:latin typeface="Consolas" panose="020B0609020204030204" pitchFamily="49" charset="0"/>
              </a:rPr>
              <a:t>0.1f</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B5CEA8"/>
                </a:solidFill>
                <a:effectLst/>
                <a:latin typeface="Consolas" panose="020B0609020204030204" pitchFamily="49" charset="0"/>
              </a:rPr>
              <a:t>10.0f</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569CD6"/>
                </a:solidFill>
                <a:effectLst/>
                <a:latin typeface="Consolas" panose="020B0609020204030204" pitchFamily="49" charset="0"/>
              </a:rPr>
              <a:t>false</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B8D7A3"/>
                </a:solidFill>
                <a:effectLst/>
                <a:latin typeface="Consolas" panose="020B0609020204030204" pitchFamily="49" charset="0"/>
              </a:rPr>
              <a:t>Button</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err="1">
                <a:ln>
                  <a:noFill/>
                </a:ln>
                <a:solidFill>
                  <a:srgbClr val="B8D7A3"/>
                </a:solidFill>
                <a:effectLst/>
                <a:latin typeface="Consolas" panose="020B0609020204030204" pitchFamily="49" charset="0"/>
              </a:rPr>
              <a:t>MouseX</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B5CEA8"/>
                </a:solidFill>
                <a:effectLst/>
                <a:latin typeface="Consolas" panose="020B0609020204030204" pitchFamily="49" charset="0"/>
              </a:rPr>
              <a:t>1</a:t>
            </a:r>
            <a:r>
              <a:rPr kumimoji="0" lang="en-US" altLang="en-US" sz="1400" b="0" i="0" u="none" strike="noStrike" cap="none" normalizeH="0" baseline="0">
                <a:ln>
                  <a:noFill/>
                </a:ln>
                <a:solidFill>
                  <a:srgbClr val="B4B4B4"/>
                </a:solidFill>
                <a:effectLst/>
                <a:latin typeface="Consolas" panose="020B0609020204030204" pitchFamily="49" charset="0"/>
              </a:rPr>
              <a:t>);</a:t>
            </a:r>
          </a:p>
          <a:p>
            <a:pPr lvl="0" eaLnBrk="0" fontAlgn="base" hangingPunct="0">
              <a:spcBef>
                <a:spcPct val="0"/>
              </a:spcBef>
              <a:spcAft>
                <a:spcPct val="0"/>
              </a:spcAft>
            </a:pPr>
            <a:r>
              <a:rPr lang="en-US" altLang="en-US" sz="1400" err="1">
                <a:solidFill>
                  <a:srgbClr val="C8C8C8"/>
                </a:solidFill>
                <a:latin typeface="Consolas" panose="020B0609020204030204" pitchFamily="49" charset="0"/>
              </a:rPr>
              <a:t>SInput</a:t>
            </a:r>
            <a:r>
              <a:rPr lang="en-US" altLang="en-US" sz="1400">
                <a:solidFill>
                  <a:srgbClr val="B4B4B4"/>
                </a:solidFill>
                <a:latin typeface="Consolas" panose="020B0609020204030204" pitchFamily="49" charset="0"/>
              </a:rPr>
              <a:t>-&gt;</a:t>
            </a:r>
            <a:r>
              <a:rPr lang="en-US" altLang="en-US" sz="1400" err="1">
                <a:solidFill>
                  <a:srgbClr val="C8C8C8"/>
                </a:solidFill>
                <a:latin typeface="Consolas" panose="020B0609020204030204" pitchFamily="49" charset="0"/>
              </a:rPr>
              <a:t>RegisterInput</a:t>
            </a:r>
            <a:r>
              <a:rPr lang="en-US" altLang="en-US" sz="1400">
                <a:solidFill>
                  <a:srgbClr val="B4B4B4"/>
                </a:solidFill>
                <a:latin typeface="Consolas" panose="020B0609020204030204" pitchFamily="49" charset="0"/>
              </a:rPr>
              <a:t>(</a:t>
            </a:r>
            <a:r>
              <a:rPr lang="en-US" altLang="en-US" sz="1400">
                <a:solidFill>
                  <a:srgbClr val="D69D85"/>
                </a:solidFill>
                <a:latin typeface="Consolas" panose="020B0609020204030204" pitchFamily="49" charset="0"/>
              </a:rPr>
              <a:t>"Horizontal"</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D69D85"/>
                </a:solidFill>
                <a:latin typeface="Consolas" panose="020B0609020204030204" pitchFamily="49" charset="0"/>
              </a:rPr>
              <a:t>""</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D69D85"/>
                </a:solidFill>
                <a:latin typeface="Consolas" panose="020B0609020204030204" pitchFamily="49" charset="0"/>
              </a:rPr>
              <a:t>""</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D69D85"/>
                </a:solidFill>
                <a:latin typeface="Consolas" panose="020B0609020204030204" pitchFamily="49" charset="0"/>
              </a:rPr>
              <a:t>""</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D69D85"/>
                </a:solidFill>
                <a:latin typeface="Consolas" panose="020B0609020204030204" pitchFamily="49" charset="0"/>
              </a:rPr>
              <a:t>""</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B5CEA8"/>
                </a:solidFill>
                <a:latin typeface="Consolas" panose="020B0609020204030204" pitchFamily="49" charset="0"/>
              </a:rPr>
              <a:t>10.0f</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B5CEA8"/>
                </a:solidFill>
                <a:latin typeface="Consolas" panose="020B0609020204030204" pitchFamily="49" charset="0"/>
              </a:rPr>
              <a:t>0.1f</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B5CEA8"/>
                </a:solidFill>
                <a:latin typeface="Consolas" panose="020B0609020204030204" pitchFamily="49" charset="0"/>
              </a:rPr>
              <a:t>10.0f</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569CD6"/>
                </a:solidFill>
                <a:latin typeface="Consolas" panose="020B0609020204030204" pitchFamily="49" charset="0"/>
              </a:rPr>
              <a:t>false</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B8D7A3"/>
                </a:solidFill>
                <a:latin typeface="Consolas" panose="020B0609020204030204" pitchFamily="49" charset="0"/>
              </a:rPr>
              <a:t>Axis</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err="1">
                <a:solidFill>
                  <a:srgbClr val="B8D7A3"/>
                </a:solidFill>
                <a:latin typeface="Consolas" panose="020B0609020204030204" pitchFamily="49" charset="0"/>
              </a:rPr>
              <a:t>JoystickLX</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r>
              <a:rPr lang="en-US" altLang="en-US" sz="1400">
                <a:solidFill>
                  <a:srgbClr val="B4B4B4"/>
                </a:solidFill>
                <a:latin typeface="Consolas" panose="020B0609020204030204" pitchFamily="49" charset="0"/>
              </a:rPr>
              <a:t>-</a:t>
            </a:r>
            <a:r>
              <a:rPr lang="en-US" altLang="en-US" sz="1400">
                <a:solidFill>
                  <a:srgbClr val="B5CEA8"/>
                </a:solidFill>
                <a:latin typeface="Consolas" panose="020B0609020204030204" pitchFamily="49" charset="0"/>
              </a:rPr>
              <a:t>1</a:t>
            </a:r>
            <a:r>
              <a:rPr lang="en-US" altLang="en-US" sz="1400">
                <a:solidFill>
                  <a:srgbClr val="B4B4B4"/>
                </a:solidFill>
                <a:latin typeface="Consolas" panose="020B0609020204030204" pitchFamily="49" charset="0"/>
              </a:rPr>
              <a:t>);</a:t>
            </a:r>
            <a:r>
              <a:rPr lang="en-US" altLang="en-US" sz="1400">
                <a:solidFill>
                  <a:srgbClr val="DCDCDC"/>
                </a:solidFill>
                <a:latin typeface="Consolas" panose="020B0609020204030204" pitchFamily="49" charset="0"/>
              </a:rPr>
              <a:t> </a:t>
            </a:r>
            <a:endParaRPr kumimoji="0" lang="en-US" altLang="en-US" sz="3600" b="0" i="0" u="none" strike="noStrike" cap="none" normalizeH="0" baseline="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C4856E50-B724-48DD-8C6C-1506FE25A533}"/>
              </a:ext>
            </a:extLst>
          </p:cNvPr>
          <p:cNvSpPr>
            <a:spLocks noChangeArrowheads="1"/>
          </p:cNvSpPr>
          <p:nvPr/>
        </p:nvSpPr>
        <p:spPr bwMode="auto">
          <a:xfrm>
            <a:off x="934972" y="5286296"/>
            <a:ext cx="10322056" cy="307777"/>
          </a:xfrm>
          <a:prstGeom prst="rect">
            <a:avLst/>
          </a:prstGeom>
          <a:solidFill>
            <a:srgbClr val="1E1E1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569CD6"/>
                </a:solidFill>
                <a:effectLst/>
                <a:latin typeface="Consolas" panose="020B0609020204030204" pitchFamily="49" charset="0"/>
              </a:rPr>
              <a:t>float</a:t>
            </a:r>
            <a:r>
              <a:rPr kumimoji="0" lang="en-US" altLang="en-US" sz="1400" b="0" i="0" u="none" strike="noStrike" cap="none" normalizeH="0" baseline="0">
                <a:ln>
                  <a:noFill/>
                </a:ln>
                <a:solidFill>
                  <a:srgbClr val="DCDCDC"/>
                </a:solidFill>
                <a:effectLst/>
                <a:latin typeface="Consolas" panose="020B0609020204030204" pitchFamily="49" charset="0"/>
              </a:rPr>
              <a:t> horizontal </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r>
              <a:rPr kumimoji="0" lang="en-US" altLang="en-US" sz="1400" b="0" i="0" u="none" strike="noStrike" cap="none" normalizeH="0" baseline="0">
                <a:ln>
                  <a:noFill/>
                </a:ln>
                <a:solidFill>
                  <a:srgbClr val="C8C8C8"/>
                </a:solidFill>
                <a:effectLst/>
                <a:latin typeface="Consolas" panose="020B0609020204030204" pitchFamily="49" charset="0"/>
              </a:rPr>
              <a:t>SInput</a:t>
            </a:r>
            <a:r>
              <a:rPr kumimoji="0" lang="en-US" altLang="en-US" sz="1400" b="0" i="0" u="none" strike="noStrike" cap="none" normalizeH="0" baseline="0">
                <a:ln>
                  <a:noFill/>
                </a:ln>
                <a:solidFill>
                  <a:srgbClr val="B4B4B4"/>
                </a:solidFill>
                <a:effectLst/>
                <a:latin typeface="Consolas" panose="020B0609020204030204" pitchFamily="49" charset="0"/>
              </a:rPr>
              <a:t>-&gt;</a:t>
            </a:r>
            <a:r>
              <a:rPr kumimoji="0" lang="en-US" altLang="en-US" sz="1400" b="0" i="0" u="none" strike="noStrike" cap="none" normalizeH="0" baseline="0">
                <a:ln>
                  <a:noFill/>
                </a:ln>
                <a:solidFill>
                  <a:srgbClr val="DCDCDC"/>
                </a:solidFill>
                <a:effectLst/>
                <a:latin typeface="Consolas" panose="020B0609020204030204" pitchFamily="49" charset="0"/>
              </a:rPr>
              <a:t>GetAxis</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69D85"/>
                </a:solidFill>
                <a:effectLst/>
                <a:latin typeface="Consolas" panose="020B0609020204030204" pitchFamily="49" charset="0"/>
              </a:rPr>
              <a:t>"Horizontal"</a:t>
            </a:r>
            <a:r>
              <a:rPr kumimoji="0" lang="en-US" altLang="en-US" sz="1400" b="0" i="0" u="none" strike="noStrike" cap="none" normalizeH="0" baseline="0">
                <a:ln>
                  <a:noFill/>
                </a:ln>
                <a:solidFill>
                  <a:srgbClr val="B4B4B4"/>
                </a:solidFill>
                <a:effectLst/>
                <a:latin typeface="Consolas" panose="020B0609020204030204" pitchFamily="49" charset="0"/>
              </a:rPr>
              <a:t>);</a:t>
            </a:r>
            <a:r>
              <a:rPr kumimoji="0" lang="en-US" altLang="en-US" sz="1400" b="0" i="0" u="none" strike="noStrike" cap="none" normalizeH="0" baseline="0">
                <a:ln>
                  <a:noFill/>
                </a:ln>
                <a:solidFill>
                  <a:srgbClr val="DCDCDC"/>
                </a:solidFill>
                <a:effectLst/>
                <a:latin typeface="Consolas" panose="020B0609020204030204" pitchFamily="49" charset="0"/>
              </a:rPr>
              <a:t> </a:t>
            </a:r>
            <a:endParaRPr kumimoji="0" lang="en-US" altLang="en-US" sz="14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37760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p:txBody>
          <a:bodyPr/>
          <a:lstStyle/>
          <a:p>
            <a:r>
              <a:rPr lang="en-US"/>
              <a:t>Input System</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r>
              <a:rPr lang="en-US"/>
              <a:t>Unity-like</a:t>
            </a:r>
          </a:p>
          <a:p>
            <a:r>
              <a:rPr lang="en-US"/>
              <a:t>Register at application initialization</a:t>
            </a:r>
          </a:p>
          <a:p>
            <a:r>
              <a:rPr lang="en-US"/>
              <a:t>Run time function binding at registration</a:t>
            </a:r>
          </a:p>
          <a:p>
            <a:endParaRPr lang="en-US"/>
          </a:p>
        </p:txBody>
      </p:sp>
      <p:sp>
        <p:nvSpPr>
          <p:cNvPr id="8" name="Rectangle 7">
            <a:extLst>
              <a:ext uri="{FF2B5EF4-FFF2-40B4-BE49-F238E27FC236}">
                <a16:creationId xmlns:a16="http://schemas.microsoft.com/office/drawing/2014/main" id="{D38C7A7D-5C5D-4AA2-B3AE-4515829F3C7F}"/>
              </a:ext>
            </a:extLst>
          </p:cNvPr>
          <p:cNvSpPr/>
          <p:nvPr/>
        </p:nvSpPr>
        <p:spPr>
          <a:xfrm>
            <a:off x="412141" y="3907945"/>
            <a:ext cx="11367716" cy="2620076"/>
          </a:xfrm>
          <a:prstGeom prst="rect">
            <a:avLst/>
          </a:prstGeom>
          <a:solidFill>
            <a:srgbClr val="1E1E1E"/>
          </a:solidFill>
        </p:spPr>
        <p:txBody>
          <a:bodyPr wrap="square">
            <a:spAutoFit/>
          </a:bodyPr>
          <a:lstStyle/>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err="1">
                <a:solidFill>
                  <a:srgbClr val="4EC9B0"/>
                </a:solidFill>
                <a:latin typeface="Consolas" panose="020B0609020204030204" pitchFamily="49" charset="0"/>
                <a:ea typeface="Times New Roman" panose="02020603050405020304" pitchFamily="18" charset="0"/>
                <a:cs typeface="Courier New" panose="02070309020205020404" pitchFamily="49" charset="0"/>
              </a:rPr>
              <a:t>DSJoystickButtonCode</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C8C8C8"/>
                </a:solidFill>
                <a:latin typeface="Consolas" panose="020B0609020204030204" pitchFamily="49" charset="0"/>
                <a:ea typeface="Times New Roman" panose="02020603050405020304" pitchFamily="18" charset="0"/>
                <a:cs typeface="Courier New" panose="02070309020205020404" pitchFamily="49" charset="0"/>
              </a:rPr>
              <a:t>buttonCode</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ADD8E6"/>
                </a:solidFill>
                <a:latin typeface="Consolas" panose="020B0609020204030204" pitchFamily="49" charset="0"/>
                <a:ea typeface="Times New Roman" panose="02020603050405020304" pitchFamily="18" charset="0"/>
                <a:cs typeface="Courier New" panose="02070309020205020404" pitchFamily="49" charset="0"/>
              </a:rPr>
              <a:t>GetJoystickButtonCodeFromName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buttonName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569CD6"/>
                </a:solidFill>
                <a:latin typeface="Consolas" panose="020B0609020204030204" pitchFamily="49" charset="0"/>
                <a:ea typeface="Times New Roman" panose="02020603050405020304" pitchFamily="18" charset="0"/>
                <a:cs typeface="Courier New" panose="02070309020205020404" pitchFamily="49" charset="0"/>
              </a:rPr>
              <a:t>if</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C8C8C8"/>
                </a:solidFill>
                <a:latin typeface="Consolas" panose="020B0609020204030204" pitchFamily="49" charset="0"/>
                <a:ea typeface="Times New Roman" panose="02020603050405020304" pitchFamily="18" charset="0"/>
                <a:cs typeface="Courier New" panose="02070309020205020404" pitchFamily="49" charset="0"/>
              </a:rPr>
              <a:t>buttonCode</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8D7A3"/>
                </a:solidFill>
                <a:latin typeface="Consolas" panose="020B0609020204030204" pitchFamily="49" charset="0"/>
                <a:ea typeface="Times New Roman" panose="02020603050405020304" pitchFamily="18" charset="0"/>
                <a:cs typeface="Courier New" panose="02070309020205020404" pitchFamily="49" charset="0"/>
              </a:rPr>
              <a:t>RESERVED_0</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getButton</a:t>
            </a:r>
            <a:r>
              <a:rPr lang="en-US" sz="1100">
                <a:solidFill>
                  <a:srgbClr val="DDA0DD"/>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buttonFuncIndex</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buttonName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D63C5"/>
                </a:solidFill>
                <a:latin typeface="Consolas" panose="020B0609020204030204" pitchFamily="49" charset="0"/>
                <a:ea typeface="Times New Roman" panose="02020603050405020304" pitchFamily="18" charset="0"/>
                <a:cs typeface="Courier New" panose="02070309020205020404" pitchFamily="49" charset="0"/>
              </a:rPr>
              <a:t>LOG_ERROR</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&lt;&lt;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D69D85"/>
                </a:solidFill>
                <a:latin typeface="Consolas" panose="020B0609020204030204" pitchFamily="49" charset="0"/>
                <a:ea typeface="Times New Roman" panose="02020603050405020304" pitchFamily="18" charset="0"/>
                <a:cs typeface="Courier New" panose="02070309020205020404" pitchFamily="49" charset="0"/>
              </a:rPr>
              <a:t>"Joystick Button \""</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&lt;&lt;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buttonName</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&lt;&lt;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D69D85"/>
                </a:solidFill>
                <a:latin typeface="Consolas" panose="020B0609020204030204" pitchFamily="49" charset="0"/>
                <a:ea typeface="Times New Roman" panose="02020603050405020304" pitchFamily="18" charset="0"/>
                <a:cs typeface="Courier New" panose="02070309020205020404" pitchFamily="49" charset="0"/>
              </a:rPr>
              <a:t>"\" Can Not Be Parsed!"</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569CD6"/>
                </a:solidFill>
                <a:latin typeface="Consolas" panose="020B0609020204030204" pitchFamily="49" charset="0"/>
                <a:ea typeface="Times New Roman" panose="02020603050405020304" pitchFamily="18" charset="0"/>
                <a:cs typeface="Courier New" panose="02070309020205020404" pitchFamily="49" charset="0"/>
              </a:rPr>
              <a:t>return</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569CD6"/>
                </a:solidFill>
                <a:latin typeface="Consolas" panose="020B0609020204030204" pitchFamily="49" charset="0"/>
                <a:ea typeface="Times New Roman" panose="02020603050405020304" pitchFamily="18" charset="0"/>
                <a:cs typeface="Courier New" panose="02070309020205020404" pitchFamily="49" charset="0"/>
              </a:rPr>
              <a:t>false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getButtonDown</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buttonFuncIndex</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buttonName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D63C5"/>
                </a:solidFill>
                <a:latin typeface="Consolas" panose="020B0609020204030204" pitchFamily="49" charset="0"/>
                <a:ea typeface="Times New Roman" panose="02020603050405020304" pitchFamily="18" charset="0"/>
                <a:cs typeface="Courier New" panose="02070309020205020404" pitchFamily="49" charset="0"/>
              </a:rPr>
              <a:t>LOG_ERROR</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&lt;&lt;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D69D85"/>
                </a:solidFill>
                <a:latin typeface="Consolas" panose="020B0609020204030204" pitchFamily="49" charset="0"/>
                <a:ea typeface="Times New Roman" panose="02020603050405020304" pitchFamily="18" charset="0"/>
                <a:cs typeface="Courier New" panose="02070309020205020404" pitchFamily="49" charset="0"/>
              </a:rPr>
              <a:t>"Joystick Button \""</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&lt;&lt;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buttonName</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&lt;&lt;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D69D85"/>
                </a:solidFill>
                <a:latin typeface="Consolas" panose="020B0609020204030204" pitchFamily="49" charset="0"/>
                <a:ea typeface="Times New Roman" panose="02020603050405020304" pitchFamily="18" charset="0"/>
                <a:cs typeface="Courier New" panose="02070309020205020404" pitchFamily="49" charset="0"/>
              </a:rPr>
              <a:t>"\" Can Not Be Parsed!"</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569CD6"/>
                </a:solidFill>
                <a:latin typeface="Consolas" panose="020B0609020204030204" pitchFamily="49" charset="0"/>
                <a:ea typeface="Times New Roman" panose="02020603050405020304" pitchFamily="18" charset="0"/>
                <a:cs typeface="Courier New" panose="02070309020205020404" pitchFamily="49" charset="0"/>
              </a:rPr>
              <a:t>return</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569CD6"/>
                </a:solidFill>
                <a:latin typeface="Consolas" panose="020B0609020204030204" pitchFamily="49" charset="0"/>
                <a:ea typeface="Times New Roman" panose="02020603050405020304" pitchFamily="18" charset="0"/>
                <a:cs typeface="Courier New" panose="02070309020205020404" pitchFamily="49" charset="0"/>
              </a:rPr>
              <a:t>false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getButtonUp</a:t>
            </a:r>
            <a:r>
              <a:rPr lang="en-US" sz="1100">
                <a:solidFill>
                  <a:srgbClr val="DDA0DD"/>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buttonFuncIndex</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buttonName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D63C5"/>
                </a:solidFill>
                <a:latin typeface="Consolas" panose="020B0609020204030204" pitchFamily="49" charset="0"/>
                <a:ea typeface="Times New Roman" panose="02020603050405020304" pitchFamily="18" charset="0"/>
                <a:cs typeface="Courier New" panose="02070309020205020404" pitchFamily="49" charset="0"/>
              </a:rPr>
              <a:t>LOG_ERROR</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&lt;&lt;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D69D85"/>
                </a:solidFill>
                <a:latin typeface="Consolas" panose="020B0609020204030204" pitchFamily="49" charset="0"/>
                <a:ea typeface="Times New Roman" panose="02020603050405020304" pitchFamily="18" charset="0"/>
                <a:cs typeface="Courier New" panose="02070309020205020404" pitchFamily="49" charset="0"/>
              </a:rPr>
              <a:t>"Joystick Button \""</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&lt;&lt;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buttonName</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&lt;&lt;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D69D85"/>
                </a:solidFill>
                <a:latin typeface="Consolas" panose="020B0609020204030204" pitchFamily="49" charset="0"/>
                <a:ea typeface="Times New Roman" panose="02020603050405020304" pitchFamily="18" charset="0"/>
                <a:cs typeface="Courier New" panose="02070309020205020404" pitchFamily="49" charset="0"/>
              </a:rPr>
              <a:t>"\" Can Not Be Parsed!"</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569CD6"/>
                </a:solidFill>
                <a:latin typeface="Consolas" panose="020B0609020204030204" pitchFamily="49" charset="0"/>
                <a:ea typeface="Times New Roman" panose="02020603050405020304" pitchFamily="18" charset="0"/>
                <a:cs typeface="Courier New" panose="02070309020205020404" pitchFamily="49" charset="0"/>
              </a:rPr>
              <a:t>return</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569CD6"/>
                </a:solidFill>
                <a:latin typeface="Consolas" panose="020B0609020204030204" pitchFamily="49" charset="0"/>
                <a:ea typeface="Times New Roman" panose="02020603050405020304" pitchFamily="18" charset="0"/>
                <a:cs typeface="Courier New" panose="02070309020205020404" pitchFamily="49" charset="0"/>
              </a:rPr>
              <a:t>false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569CD6"/>
                </a:solidFill>
                <a:latin typeface="Consolas" panose="020B0609020204030204" pitchFamily="49" charset="0"/>
                <a:ea typeface="Times New Roman" panose="02020603050405020304" pitchFamily="18" charset="0"/>
                <a:cs typeface="Courier New" panose="02070309020205020404" pitchFamily="49" charset="0"/>
              </a:rPr>
              <a:t>else</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getButton</a:t>
            </a:r>
            <a:r>
              <a:rPr lang="en-US" sz="1100">
                <a:solidFill>
                  <a:srgbClr val="DDA0DD"/>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buttonFuncIndex</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ADD8E6"/>
                </a:solidFill>
                <a:latin typeface="Consolas" panose="020B0609020204030204" pitchFamily="49" charset="0"/>
                <a:ea typeface="Times New Roman" panose="02020603050405020304" pitchFamily="18" charset="0"/>
                <a:cs typeface="Courier New" panose="02070309020205020404" pitchFamily="49" charset="0"/>
              </a:rPr>
              <a:t>std</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ADD8E6"/>
                </a:solidFill>
                <a:latin typeface="Consolas" panose="020B0609020204030204" pitchFamily="49" charset="0"/>
                <a:ea typeface="Times New Roman" panose="02020603050405020304" pitchFamily="18" charset="0"/>
                <a:cs typeface="Courier New" panose="02070309020205020404" pitchFamily="49" charset="0"/>
              </a:rPr>
              <a:t>bind</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(&amp;</a:t>
            </a:r>
            <a:r>
              <a:rPr lang="en-US" sz="1100" err="1">
                <a:solidFill>
                  <a:srgbClr val="4EC9B0"/>
                </a:solidFill>
                <a:latin typeface="Consolas" panose="020B0609020204030204" pitchFamily="49" charset="0"/>
                <a:ea typeface="Times New Roman" panose="02020603050405020304" pitchFamily="18" charset="0"/>
                <a:cs typeface="Courier New" panose="02070309020205020404" pitchFamily="49" charset="0"/>
              </a:rPr>
              <a:t>DSFXInput</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C8C8C8"/>
                </a:solidFill>
                <a:latin typeface="Consolas" panose="020B0609020204030204" pitchFamily="49" charset="0"/>
                <a:ea typeface="Times New Roman" panose="02020603050405020304" pitchFamily="18" charset="0"/>
                <a:cs typeface="Courier New" panose="02070309020205020404" pitchFamily="49" charset="0"/>
              </a:rPr>
              <a:t>GetButton</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&amp;</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inputSystem</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-&gt;</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xInput</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C8C8C8"/>
                </a:solidFill>
                <a:latin typeface="Consolas" panose="020B0609020204030204" pitchFamily="49" charset="0"/>
                <a:ea typeface="Times New Roman" panose="02020603050405020304" pitchFamily="18" charset="0"/>
                <a:cs typeface="Courier New" panose="02070309020205020404" pitchFamily="49" charset="0"/>
              </a:rPr>
              <a:t>buttonCode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joyNum</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getButtonDown</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buttonFuncIndex</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ADD8E6"/>
                </a:solidFill>
                <a:latin typeface="Consolas" panose="020B0609020204030204" pitchFamily="49" charset="0"/>
                <a:ea typeface="Times New Roman" panose="02020603050405020304" pitchFamily="18" charset="0"/>
                <a:cs typeface="Courier New" panose="02070309020205020404" pitchFamily="49" charset="0"/>
              </a:rPr>
              <a:t>std</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ADD8E6"/>
                </a:solidFill>
                <a:latin typeface="Consolas" panose="020B0609020204030204" pitchFamily="49" charset="0"/>
                <a:ea typeface="Times New Roman" panose="02020603050405020304" pitchFamily="18" charset="0"/>
                <a:cs typeface="Courier New" panose="02070309020205020404" pitchFamily="49" charset="0"/>
              </a:rPr>
              <a:t>bind</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(&amp;</a:t>
            </a:r>
            <a:r>
              <a:rPr lang="en-US" sz="1100" err="1">
                <a:solidFill>
                  <a:srgbClr val="4EC9B0"/>
                </a:solidFill>
                <a:latin typeface="Consolas" panose="020B0609020204030204" pitchFamily="49" charset="0"/>
                <a:ea typeface="Times New Roman" panose="02020603050405020304" pitchFamily="18" charset="0"/>
                <a:cs typeface="Courier New" panose="02070309020205020404" pitchFamily="49" charset="0"/>
              </a:rPr>
              <a:t>DSFXInput</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C8C8C8"/>
                </a:solidFill>
                <a:latin typeface="Consolas" panose="020B0609020204030204" pitchFamily="49" charset="0"/>
                <a:ea typeface="Times New Roman" panose="02020603050405020304" pitchFamily="18" charset="0"/>
                <a:cs typeface="Courier New" panose="02070309020205020404" pitchFamily="49" charset="0"/>
              </a:rPr>
              <a:t>GetButtonDown</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&amp;</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inputSystem</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-&gt;</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xInput</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C8C8C8"/>
                </a:solidFill>
                <a:latin typeface="Consolas" panose="020B0609020204030204" pitchFamily="49" charset="0"/>
                <a:ea typeface="Times New Roman" panose="02020603050405020304" pitchFamily="18" charset="0"/>
                <a:cs typeface="Courier New" panose="02070309020205020404" pitchFamily="49" charset="0"/>
              </a:rPr>
              <a:t>buttonCode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joyNum</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getButtonUp</a:t>
            </a:r>
            <a:r>
              <a:rPr lang="en-US" sz="1100">
                <a:solidFill>
                  <a:srgbClr val="DDA0DD"/>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7F7F7F"/>
                </a:solidFill>
                <a:latin typeface="Consolas" panose="020B0609020204030204" pitchFamily="49" charset="0"/>
                <a:ea typeface="Times New Roman" panose="02020603050405020304" pitchFamily="18" charset="0"/>
                <a:cs typeface="Courier New" panose="02070309020205020404" pitchFamily="49" charset="0"/>
              </a:rPr>
              <a:t>buttonFuncIndex</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4EC9B0"/>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ADD8E6"/>
                </a:solidFill>
                <a:latin typeface="Consolas" panose="020B0609020204030204" pitchFamily="49" charset="0"/>
                <a:ea typeface="Times New Roman" panose="02020603050405020304" pitchFamily="18" charset="0"/>
                <a:cs typeface="Courier New" panose="02070309020205020404" pitchFamily="49" charset="0"/>
              </a:rPr>
              <a:t>std</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ADD8E6"/>
                </a:solidFill>
                <a:latin typeface="Consolas" panose="020B0609020204030204" pitchFamily="49" charset="0"/>
                <a:ea typeface="Times New Roman" panose="02020603050405020304" pitchFamily="18" charset="0"/>
                <a:cs typeface="Courier New" panose="02070309020205020404" pitchFamily="49" charset="0"/>
              </a:rPr>
              <a:t>bind</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(&amp;</a:t>
            </a:r>
            <a:r>
              <a:rPr lang="en-US" sz="1100" err="1">
                <a:solidFill>
                  <a:srgbClr val="4EC9B0"/>
                </a:solidFill>
                <a:latin typeface="Consolas" panose="020B0609020204030204" pitchFamily="49" charset="0"/>
                <a:ea typeface="Times New Roman" panose="02020603050405020304" pitchFamily="18" charset="0"/>
                <a:cs typeface="Courier New" panose="02070309020205020404" pitchFamily="49" charset="0"/>
              </a:rPr>
              <a:t>DSFXInput</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err="1">
                <a:solidFill>
                  <a:srgbClr val="C8C8C8"/>
                </a:solidFill>
                <a:latin typeface="Consolas" panose="020B0609020204030204" pitchFamily="49" charset="0"/>
                <a:ea typeface="Times New Roman" panose="02020603050405020304" pitchFamily="18" charset="0"/>
                <a:cs typeface="Courier New" panose="02070309020205020404" pitchFamily="49" charset="0"/>
              </a:rPr>
              <a:t>GetButtonUp</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&amp;</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inputSystem</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-&gt;</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xInput</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C8C8C8"/>
                </a:solidFill>
                <a:latin typeface="Consolas" panose="020B0609020204030204" pitchFamily="49" charset="0"/>
                <a:ea typeface="Times New Roman" panose="02020603050405020304" pitchFamily="18" charset="0"/>
                <a:cs typeface="Courier New" panose="02070309020205020404" pitchFamily="49" charset="0"/>
              </a:rPr>
              <a:t>buttonCode</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r>
              <a:rPr lang="en-US" sz="1100">
                <a:solidFill>
                  <a:srgbClr val="DCDCDC"/>
                </a:solidFill>
                <a:latin typeface="Consolas" panose="020B0609020204030204" pitchFamily="49" charset="0"/>
                <a:ea typeface="Times New Roman" panose="02020603050405020304" pitchFamily="18" charset="0"/>
                <a:cs typeface="Courier New" panose="02070309020205020404" pitchFamily="49" charset="0"/>
              </a:rPr>
              <a:t> </a:t>
            </a:r>
            <a:r>
              <a:rPr lang="en-US" sz="1100" err="1">
                <a:solidFill>
                  <a:srgbClr val="DDA0DD"/>
                </a:solidFill>
                <a:latin typeface="Consolas" panose="020B0609020204030204" pitchFamily="49" charset="0"/>
                <a:ea typeface="Times New Roman" panose="02020603050405020304" pitchFamily="18" charset="0"/>
                <a:cs typeface="Courier New" panose="02070309020205020404" pitchFamily="49" charset="0"/>
              </a:rPr>
              <a:t>joyNum</a:t>
            </a: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100">
                <a:solidFill>
                  <a:srgbClr val="B4B4B4"/>
                </a:solidFill>
                <a:latin typeface="Consolas" panose="020B0609020204030204" pitchFamily="49" charset="0"/>
                <a:ea typeface="Times New Roman" panose="02020603050405020304" pitchFamily="18" charset="0"/>
                <a:cs typeface="Courier New" panose="02070309020205020404" pitchFamily="49" charset="0"/>
              </a:rPr>
              <a:t>}</a:t>
            </a:r>
            <a:endParaRPr lang="en-US" sz="110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0" name="Rectangle 3">
            <a:extLst>
              <a:ext uri="{FF2B5EF4-FFF2-40B4-BE49-F238E27FC236}">
                <a16:creationId xmlns:a16="http://schemas.microsoft.com/office/drawing/2014/main" id="{4C7C06FE-2792-4D08-A523-6DF05A23A896}"/>
              </a:ext>
            </a:extLst>
          </p:cNvPr>
          <p:cNvSpPr>
            <a:spLocks noChangeArrowheads="1"/>
          </p:cNvSpPr>
          <p:nvPr/>
        </p:nvSpPr>
        <p:spPr bwMode="auto">
          <a:xfrm>
            <a:off x="7196863" y="2340864"/>
            <a:ext cx="2954655" cy="1277273"/>
          </a:xfrm>
          <a:prstGeom prst="rect">
            <a:avLst/>
          </a:prstGeom>
          <a:solidFill>
            <a:srgbClr val="1E1E1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57A64A"/>
                </a:solidFill>
                <a:effectLst/>
                <a:latin typeface="Consolas" panose="020B0609020204030204" pitchFamily="49" charset="0"/>
              </a:rPr>
              <a:t>/**</a:t>
            </a:r>
            <a:r>
              <a:rPr kumimoji="0" lang="en-US" altLang="en-US" sz="1100" b="0" i="0" u="none" strike="noStrike" cap="none" normalizeH="0" baseline="0">
                <a:ln>
                  <a:noFill/>
                </a:ln>
                <a:solidFill>
                  <a:srgbClr val="DCDCDC"/>
                </a:solidFill>
                <a:effectLst/>
                <a:latin typeface="Consolas" panose="020B0609020204030204" pitchFamily="49" charset="0"/>
              </a:rPr>
              <a:t> </a:t>
            </a:r>
            <a:r>
              <a:rPr kumimoji="0" lang="en-US" altLang="en-US" sz="1100" b="0" i="0" u="none" strike="noStrike" cap="none" normalizeH="0" baseline="0">
                <a:ln>
                  <a:noFill/>
                </a:ln>
                <a:solidFill>
                  <a:srgbClr val="57A64A"/>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a:solidFill>
                  <a:srgbClr val="57A64A"/>
                </a:solidFill>
                <a:latin typeface="Consolas" panose="020B0609020204030204" pitchFamily="49" charset="0"/>
              </a:rPr>
              <a:t> </a:t>
            </a:r>
            <a:r>
              <a:rPr kumimoji="0" lang="en-US" altLang="en-US" sz="1100" b="0" i="0" u="none" strike="noStrike" cap="none" normalizeH="0" baseline="0">
                <a:ln>
                  <a:noFill/>
                </a:ln>
                <a:solidFill>
                  <a:srgbClr val="57A64A"/>
                </a:solidFill>
                <a:effectLst/>
                <a:latin typeface="Consolas" panose="020B0609020204030204" pitchFamily="49" charset="0"/>
              </a:rPr>
              <a:t>* </a:t>
            </a:r>
            <a:r>
              <a:rPr kumimoji="0" lang="en-US" altLang="en-US" sz="1100" b="1" i="0" u="none" strike="noStrike" cap="none" normalizeH="0" baseline="0">
                <a:ln>
                  <a:noFill/>
                </a:ln>
                <a:solidFill>
                  <a:srgbClr val="57A64A"/>
                </a:solidFill>
                <a:effectLst/>
                <a:latin typeface="Consolas" panose="020B0609020204030204" pitchFamily="49" charset="0"/>
              </a:rPr>
              <a:t>@brief</a:t>
            </a:r>
            <a:r>
              <a:rPr kumimoji="0" lang="en-US" altLang="en-US" sz="1100" b="0" i="0" u="none" strike="noStrike" cap="none" normalizeH="0" baseline="0">
                <a:ln>
                  <a:noFill/>
                </a:ln>
                <a:solidFill>
                  <a:srgbClr val="57A64A"/>
                </a:solidFill>
                <a:effectLst/>
                <a:latin typeface="Consolas" panose="020B0609020204030204" pitchFamily="49" charset="0"/>
              </a:rPr>
              <a:t> The get button functions.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a:solidFill>
                  <a:srgbClr val="57A64A"/>
                </a:solidFill>
                <a:latin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57A64A"/>
                </a:solidFill>
                <a:effectLst/>
                <a:latin typeface="Consolas" panose="020B0609020204030204" pitchFamily="49" charset="0"/>
              </a:rPr>
              <a:t> * 0: positive, 1: </a:t>
            </a:r>
            <a:r>
              <a:rPr kumimoji="0" lang="en-US" altLang="en-US" sz="1100" b="0" i="0" u="none" strike="noStrike" cap="none" normalizeH="0" baseline="0" err="1">
                <a:ln>
                  <a:noFill/>
                </a:ln>
                <a:solidFill>
                  <a:srgbClr val="57A64A"/>
                </a:solidFill>
                <a:effectLst/>
                <a:latin typeface="Consolas" panose="020B0609020204030204" pitchFamily="49" charset="0"/>
              </a:rPr>
              <a:t>altPositive</a:t>
            </a:r>
            <a:r>
              <a:rPr kumimoji="0" lang="en-US" altLang="en-US" sz="1100" b="0" i="0" u="none" strike="noStrike" cap="none" normalizeH="0" baseline="0">
                <a:ln>
                  <a:noFill/>
                </a:ln>
                <a:solidFill>
                  <a:srgbClr val="57A64A"/>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a:solidFill>
                  <a:srgbClr val="57A64A"/>
                </a:solidFill>
                <a:latin typeface="Consolas" panose="020B0609020204030204" pitchFamily="49" charset="0"/>
              </a:rPr>
              <a:t> * </a:t>
            </a:r>
            <a:r>
              <a:rPr kumimoji="0" lang="en-US" altLang="en-US" sz="1100" b="0" i="0" u="none" strike="noStrike" cap="none" normalizeH="0" baseline="0">
                <a:ln>
                  <a:noFill/>
                </a:ln>
                <a:solidFill>
                  <a:srgbClr val="57A64A"/>
                </a:solidFill>
                <a:effectLst/>
                <a:latin typeface="Consolas" panose="020B0609020204030204" pitchFamily="49" charset="0"/>
              </a:rPr>
              <a:t>2: negative, 3: </a:t>
            </a:r>
            <a:r>
              <a:rPr kumimoji="0" lang="en-US" altLang="en-US" sz="1100" b="0" i="0" u="none" strike="noStrike" cap="none" normalizeH="0" baseline="0" err="1">
                <a:ln>
                  <a:noFill/>
                </a:ln>
                <a:solidFill>
                  <a:srgbClr val="57A64A"/>
                </a:solidFill>
                <a:effectLst/>
                <a:latin typeface="Consolas" panose="020B0609020204030204" pitchFamily="49" charset="0"/>
              </a:rPr>
              <a:t>altNegative</a:t>
            </a:r>
            <a:endParaRPr kumimoji="0" lang="en-US" altLang="en-US" sz="1100" b="0" i="0" u="none" strike="noStrike" cap="none" normalizeH="0" baseline="0">
              <a:ln>
                <a:noFill/>
              </a:ln>
              <a:solidFill>
                <a:srgbClr val="DCDCDC"/>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57A64A"/>
                </a:solidFill>
                <a:effectLst/>
                <a:latin typeface="Consolas" panose="020B0609020204030204" pitchFamily="49" charset="0"/>
              </a:rPr>
              <a:t> */</a:t>
            </a:r>
            <a:r>
              <a:rPr kumimoji="0" lang="en-US" altLang="en-US" sz="1100" b="0" i="0" u="none" strike="noStrike" cap="none" normalizeH="0" baseline="0">
                <a:ln>
                  <a:noFill/>
                </a:ln>
                <a:solidFill>
                  <a:srgbClr val="DCDCDC"/>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ADD8E6"/>
                </a:solidFill>
                <a:effectLst/>
                <a:latin typeface="Consolas" panose="020B0609020204030204" pitchFamily="49" charset="0"/>
              </a:rPr>
              <a:t>std</a:t>
            </a:r>
            <a:r>
              <a:rPr kumimoji="0" lang="en-US" altLang="en-US" sz="1100" b="0" i="0" u="none" strike="noStrike" cap="none" normalizeH="0" baseline="0">
                <a:ln>
                  <a:noFill/>
                </a:ln>
                <a:solidFill>
                  <a:srgbClr val="B4B4B4"/>
                </a:solidFill>
                <a:effectLst/>
                <a:latin typeface="Consolas" panose="020B0609020204030204" pitchFamily="49" charset="0"/>
              </a:rPr>
              <a:t>::</a:t>
            </a:r>
            <a:r>
              <a:rPr kumimoji="0" lang="en-US" altLang="en-US" sz="1100" b="0" i="0" u="none" strike="noStrike" cap="none" normalizeH="0" baseline="0">
                <a:ln>
                  <a:noFill/>
                </a:ln>
                <a:solidFill>
                  <a:srgbClr val="4EC9B0"/>
                </a:solidFill>
                <a:effectLst/>
                <a:latin typeface="Consolas" panose="020B0609020204030204" pitchFamily="49" charset="0"/>
              </a:rPr>
              <a:t>function</a:t>
            </a:r>
            <a:r>
              <a:rPr kumimoji="0" lang="en-US" altLang="en-US" sz="1100" b="0" i="0" u="none" strike="noStrike" cap="none" normalizeH="0" baseline="0">
                <a:ln>
                  <a:noFill/>
                </a:ln>
                <a:solidFill>
                  <a:srgbClr val="B4B4B4"/>
                </a:solidFill>
                <a:effectLst/>
                <a:latin typeface="Consolas" panose="020B0609020204030204" pitchFamily="49" charset="0"/>
              </a:rPr>
              <a:t>&lt;</a:t>
            </a:r>
            <a:r>
              <a:rPr kumimoji="0" lang="en-US" altLang="en-US" sz="1100" b="0" i="0" u="none" strike="noStrike" cap="none" normalizeH="0" baseline="0">
                <a:ln>
                  <a:noFill/>
                </a:ln>
                <a:solidFill>
                  <a:srgbClr val="569CD6"/>
                </a:solidFill>
                <a:effectLst/>
                <a:latin typeface="Consolas" panose="020B0609020204030204" pitchFamily="49" charset="0"/>
              </a:rPr>
              <a:t>bool</a:t>
            </a:r>
            <a:r>
              <a:rPr kumimoji="0" lang="en-US" altLang="en-US" sz="1100" b="0" i="0" u="none" strike="noStrike" cap="none" normalizeH="0" baseline="0">
                <a:ln>
                  <a:noFill/>
                </a:ln>
                <a:solidFill>
                  <a:srgbClr val="B4B4B4"/>
                </a:solidFill>
                <a:effectLst/>
                <a:latin typeface="Consolas" panose="020B0609020204030204" pitchFamily="49" charset="0"/>
              </a:rPr>
              <a:t>()&gt;</a:t>
            </a:r>
            <a:r>
              <a:rPr kumimoji="0" lang="en-US" altLang="en-US" sz="1100" b="0" i="0" u="none" strike="noStrike" cap="none" normalizeH="0" baseline="0">
                <a:ln>
                  <a:noFill/>
                </a:ln>
                <a:solidFill>
                  <a:srgbClr val="DCDCDC"/>
                </a:solidFill>
                <a:effectLst/>
                <a:latin typeface="Consolas" panose="020B0609020204030204" pitchFamily="49" charset="0"/>
              </a:rPr>
              <a:t> </a:t>
            </a:r>
            <a:r>
              <a:rPr kumimoji="0" lang="en-US" altLang="en-US" sz="1100" b="0" i="0" u="none" strike="noStrike" cap="none" normalizeH="0" baseline="0" err="1">
                <a:ln>
                  <a:noFill/>
                </a:ln>
                <a:solidFill>
                  <a:srgbClr val="DDA0DD"/>
                </a:solidFill>
                <a:effectLst/>
                <a:latin typeface="Consolas" panose="020B0609020204030204" pitchFamily="49" charset="0"/>
              </a:rPr>
              <a:t>getButton</a:t>
            </a:r>
            <a:r>
              <a:rPr kumimoji="0" lang="en-US" altLang="en-US" sz="1100" b="0" i="0" u="none" strike="noStrike" cap="none" normalizeH="0" baseline="0">
                <a:ln>
                  <a:noFill/>
                </a:ln>
                <a:solidFill>
                  <a:srgbClr val="B4B4B4"/>
                </a:solidFill>
                <a:effectLst/>
                <a:latin typeface="Consolas" panose="020B0609020204030204" pitchFamily="49" charset="0"/>
              </a:rPr>
              <a:t>[</a:t>
            </a:r>
            <a:r>
              <a:rPr kumimoji="0" lang="en-US" altLang="en-US" sz="1100" b="0" i="0" u="none" strike="noStrike" cap="none" normalizeH="0" baseline="0">
                <a:ln>
                  <a:noFill/>
                </a:ln>
                <a:solidFill>
                  <a:srgbClr val="B5CEA8"/>
                </a:solidFill>
                <a:effectLst/>
                <a:latin typeface="Consolas" panose="020B0609020204030204" pitchFamily="49" charset="0"/>
              </a:rPr>
              <a:t>4</a:t>
            </a:r>
            <a:r>
              <a:rPr kumimoji="0" lang="en-US" altLang="en-US" sz="1100" b="0" i="0" u="none" strike="noStrike" cap="none" normalizeH="0" baseline="0">
                <a:ln>
                  <a:noFill/>
                </a:ln>
                <a:solidFill>
                  <a:srgbClr val="B4B4B4"/>
                </a:solidFill>
                <a:effectLst/>
                <a:latin typeface="Consolas" panose="020B0609020204030204" pitchFamily="49" charset="0"/>
              </a:rPr>
              <a:t>];</a:t>
            </a:r>
            <a:endParaRPr kumimoji="0" lang="en-US" altLang="en-US" sz="11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45995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p:txBody>
          <a:bodyPr/>
          <a:lstStyle/>
          <a:p>
            <a:r>
              <a:rPr lang="en-US"/>
              <a:t>Input System</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r>
              <a:rPr lang="en-US"/>
              <a:t>Unity-like</a:t>
            </a:r>
          </a:p>
          <a:p>
            <a:r>
              <a:rPr lang="en-US"/>
              <a:t>Register at application initialization</a:t>
            </a:r>
          </a:p>
          <a:p>
            <a:r>
              <a:rPr lang="en-US"/>
              <a:t>Run time function binding at registration</a:t>
            </a:r>
          </a:p>
          <a:p>
            <a:r>
              <a:rPr lang="en-US"/>
              <a:t>High-frequency joystick input polling (250Hz)</a:t>
            </a:r>
          </a:p>
          <a:p>
            <a:endParaRPr lang="en-US"/>
          </a:p>
        </p:txBody>
      </p:sp>
    </p:spTree>
    <p:extLst>
      <p:ext uri="{BB962C8B-B14F-4D97-AF65-F5344CB8AC3E}">
        <p14:creationId xmlns:p14="http://schemas.microsoft.com/office/powerpoint/2010/main" val="1496546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p:txBody>
          <a:bodyPr/>
          <a:lstStyle/>
          <a:p>
            <a:r>
              <a:rPr lang="en-US"/>
              <a:t>Rendering System</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r>
              <a:rPr lang="en-US"/>
              <a:t>Forward Rendering</a:t>
            </a:r>
          </a:p>
          <a:p>
            <a:r>
              <a:rPr lang="en-US"/>
              <a:t>Physically Based Rendering</a:t>
            </a:r>
          </a:p>
          <a:p>
            <a:r>
              <a:rPr lang="en-US"/>
              <a:t>User customized material</a:t>
            </a:r>
          </a:p>
          <a:p>
            <a:r>
              <a:rPr lang="en-US"/>
              <a:t>Post Processing</a:t>
            </a:r>
          </a:p>
        </p:txBody>
      </p:sp>
    </p:spTree>
    <p:extLst>
      <p:ext uri="{BB962C8B-B14F-4D97-AF65-F5344CB8AC3E}">
        <p14:creationId xmlns:p14="http://schemas.microsoft.com/office/powerpoint/2010/main" val="22028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p:txBody>
          <a:bodyPr/>
          <a:lstStyle/>
          <a:p>
            <a:r>
              <a:rPr lang="en-US"/>
              <a:t>Physics System</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pPr marL="305435" indent="-305435"/>
            <a:r>
              <a:rPr lang="en-US"/>
              <a:t>Sphere Collier</a:t>
            </a:r>
          </a:p>
          <a:p>
            <a:pPr marL="305435" indent="-305435"/>
            <a:r>
              <a:rPr lang="en-US"/>
              <a:t>Box Collider</a:t>
            </a:r>
          </a:p>
          <a:p>
            <a:pPr marL="305435" indent="-305435"/>
            <a:r>
              <a:rPr lang="en-US"/>
              <a:t>Wheel Collider</a:t>
            </a:r>
          </a:p>
          <a:p>
            <a:pPr marL="305435" indent="-305435"/>
            <a:r>
              <a:rPr lang="en-US"/>
              <a:t>Rigid Body</a:t>
            </a:r>
          </a:p>
          <a:p>
            <a:pPr marL="305435" indent="-305435"/>
            <a:r>
              <a:rPr lang="en-US"/>
              <a:t>Ray Cast</a:t>
            </a:r>
          </a:p>
        </p:txBody>
      </p:sp>
    </p:spTree>
    <p:extLst>
      <p:ext uri="{BB962C8B-B14F-4D97-AF65-F5344CB8AC3E}">
        <p14:creationId xmlns:p14="http://schemas.microsoft.com/office/powerpoint/2010/main" val="343577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p:txBody>
          <a:bodyPr/>
          <a:lstStyle/>
          <a:p>
            <a:r>
              <a:rPr lang="en-US"/>
              <a:t>Car physics</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pPr marL="305435" indent="-305435"/>
            <a:r>
              <a:rPr lang="en-US"/>
              <a:t>Straight line physics</a:t>
            </a:r>
          </a:p>
          <a:p>
            <a:pPr marL="305435" indent="-305435"/>
            <a:r>
              <a:rPr lang="en-US"/>
              <a:t>Steering</a:t>
            </a:r>
          </a:p>
        </p:txBody>
      </p:sp>
    </p:spTree>
    <p:extLst>
      <p:ext uri="{BB962C8B-B14F-4D97-AF65-F5344CB8AC3E}">
        <p14:creationId xmlns:p14="http://schemas.microsoft.com/office/powerpoint/2010/main" val="1114812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8">
            <a:extLst>
              <a:ext uri="{FF2B5EF4-FFF2-40B4-BE49-F238E27FC236}">
                <a16:creationId xmlns:a16="http://schemas.microsoft.com/office/drawing/2014/main" id="{FBB53F82-F191-4EEB-AB7B-F69E634FA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326E01-5FBF-49AE-A37C-4A98763AD61B}"/>
              </a:ext>
            </a:extLst>
          </p:cNvPr>
          <p:cNvSpPr>
            <a:spLocks noGrp="1"/>
          </p:cNvSpPr>
          <p:nvPr>
            <p:ph type="title"/>
          </p:nvPr>
        </p:nvSpPr>
        <p:spPr>
          <a:xfrm>
            <a:off x="581192" y="702156"/>
            <a:ext cx="11029616" cy="1188720"/>
          </a:xfrm>
        </p:spPr>
        <p:txBody>
          <a:bodyPr>
            <a:normAutofit/>
          </a:bodyPr>
          <a:lstStyle/>
          <a:p>
            <a:r>
              <a:rPr lang="zh-CN" altLang="en-US">
                <a:ea typeface="华文中宋"/>
              </a:rPr>
              <a:t>Straight line physics</a:t>
            </a:r>
            <a:endParaRPr lang="zh-CN" altLang="en-US"/>
          </a:p>
        </p:txBody>
      </p:sp>
      <p:sp>
        <p:nvSpPr>
          <p:cNvPr id="32" name="Rectangle 10">
            <a:extLst>
              <a:ext uri="{FF2B5EF4-FFF2-40B4-BE49-F238E27FC236}">
                <a16:creationId xmlns:a16="http://schemas.microsoft.com/office/drawing/2014/main" id="{8616AA08-3831-473D-B61B-89484A33CF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12">
            <a:extLst>
              <a:ext uri="{FF2B5EF4-FFF2-40B4-BE49-F238E27FC236}">
                <a16:creationId xmlns:a16="http://schemas.microsoft.com/office/drawing/2014/main" id="{8431B918-3A1C-46BA-9430-CAD97D9DA0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14">
            <a:extLst>
              <a:ext uri="{FF2B5EF4-FFF2-40B4-BE49-F238E27FC236}">
                <a16:creationId xmlns:a16="http://schemas.microsoft.com/office/drawing/2014/main" id="{8400935A-2F82-4DC4-A4E1-E12EFB8C27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16">
            <a:extLst>
              <a:ext uri="{FF2B5EF4-FFF2-40B4-BE49-F238E27FC236}">
                <a16:creationId xmlns:a16="http://schemas.microsoft.com/office/drawing/2014/main" id="{A3D5D599-1CAE-4C92-B5AE-8E51AF6D4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rgbClr val="4653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图片包含 屏幕截图&#10;&#10;已生成极高可信度的说明">
            <a:extLst>
              <a:ext uri="{FF2B5EF4-FFF2-40B4-BE49-F238E27FC236}">
                <a16:creationId xmlns:a16="http://schemas.microsoft.com/office/drawing/2014/main" id="{DA2B500F-D915-4C66-92F4-21BD39F62E76}"/>
              </a:ext>
            </a:extLst>
          </p:cNvPr>
          <p:cNvPicPr>
            <a:picLocks noChangeAspect="1"/>
          </p:cNvPicPr>
          <p:nvPr/>
        </p:nvPicPr>
        <p:blipFill>
          <a:blip r:embed="rId2"/>
          <a:stretch>
            <a:fillRect/>
          </a:stretch>
        </p:blipFill>
        <p:spPr>
          <a:xfrm>
            <a:off x="780698" y="2800871"/>
            <a:ext cx="4748741" cy="2801757"/>
          </a:xfrm>
          <a:prstGeom prst="rect">
            <a:avLst/>
          </a:prstGeom>
        </p:spPr>
      </p:pic>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4D115DE-2059-4780-82CD-EE97E6DFED9E}"/>
                  </a:ext>
                </a:extLst>
              </p:cNvPr>
              <p:cNvSpPr>
                <a:spLocks noGrp="1"/>
              </p:cNvSpPr>
              <p:nvPr>
                <p:ph idx="1"/>
              </p:nvPr>
            </p:nvSpPr>
            <p:spPr>
              <a:xfrm>
                <a:off x="6335805" y="2180496"/>
                <a:ext cx="5275001" cy="4045683"/>
              </a:xfrm>
            </p:spPr>
            <p:txBody>
              <a:bodyPr>
                <a:normAutofit fontScale="85000" lnSpcReduction="10000"/>
              </a:bodyPr>
              <a:lstStyle/>
              <a:p>
                <a:pPr marL="305435" indent="-305435">
                  <a:buClr>
                    <a:srgbClr val="9DC6EE"/>
                  </a:buClr>
                </a:pPr>
                <a14:m>
                  <m:oMath xmlns:m="http://schemas.openxmlformats.org/officeDocument/2006/math">
                    <m:sSub>
                      <m:sSubPr>
                        <m:ctrlPr>
                          <a:rPr lang="en-US" altLang="zh-CN" b="1" i="1" smtClean="0">
                            <a:latin typeface="Cambria Math" panose="02040503050406030204" pitchFamily="18" charset="0"/>
                            <a:ea typeface="华文中宋"/>
                          </a:rPr>
                        </m:ctrlPr>
                      </m:sSubPr>
                      <m:e>
                        <m:r>
                          <a:rPr lang="en-US" altLang="zh-CN" b="1" i="1">
                            <a:latin typeface="Cambria Math" panose="02040503050406030204" pitchFamily="18" charset="0"/>
                            <a:ea typeface="华文中宋"/>
                          </a:rPr>
                          <m:t>𝑭</m:t>
                        </m:r>
                      </m:e>
                      <m:sub>
                        <m:r>
                          <a:rPr lang="en-US" altLang="zh-CN" b="1" i="1">
                            <a:latin typeface="Cambria Math" panose="02040503050406030204" pitchFamily="18" charset="0"/>
                            <a:ea typeface="华文中宋"/>
                          </a:rPr>
                          <m:t>𝒍𝒐𝒏𝒈</m:t>
                        </m:r>
                      </m:sub>
                    </m:sSub>
                    <m:r>
                      <a:rPr lang="en-US" altLang="zh-CN" b="0" i="1">
                        <a:latin typeface="Cambria Math" panose="02040503050406030204" pitchFamily="18" charset="0"/>
                        <a:ea typeface="华文中宋"/>
                      </a:rPr>
                      <m:t>=</m:t>
                    </m:r>
                    <m:f>
                      <m:fPr>
                        <m:ctrlPr>
                          <a:rPr lang="en-US" altLang="zh-CN" i="1">
                            <a:latin typeface="Cambria Math" panose="02040503050406030204" pitchFamily="18" charset="0"/>
                            <a:ea typeface="华文中宋"/>
                          </a:rPr>
                        </m:ctrlPr>
                      </m:fPr>
                      <m:num>
                        <m:sSub>
                          <m:sSubPr>
                            <m:ctrlPr>
                              <a:rPr lang="en-US" altLang="zh-CN" b="1" i="1">
                                <a:latin typeface="Cambria Math" panose="02040503050406030204" pitchFamily="18" charset="0"/>
                                <a:ea typeface="华文中宋"/>
                              </a:rPr>
                            </m:ctrlPr>
                          </m:sSubPr>
                          <m:e>
                            <m:r>
                              <a:rPr lang="en-US" altLang="zh-CN" b="1" i="1">
                                <a:latin typeface="Cambria Math" panose="02040503050406030204" pitchFamily="18" charset="0"/>
                                <a:ea typeface="华文中宋"/>
                              </a:rPr>
                              <m:t>𝑭</m:t>
                            </m:r>
                          </m:e>
                          <m:sub>
                            <m:r>
                              <a:rPr lang="en-US" altLang="zh-CN" b="1" i="1">
                                <a:latin typeface="Cambria Math" panose="02040503050406030204" pitchFamily="18" charset="0"/>
                                <a:ea typeface="华文中宋"/>
                              </a:rPr>
                              <m:t>𝒕𝒓𝒂𝒄𝒕𝒊𝒐𝒏</m:t>
                            </m:r>
                          </m:sub>
                        </m:sSub>
                      </m:num>
                      <m:den>
                        <m:sSub>
                          <m:sSubPr>
                            <m:ctrlPr>
                              <a:rPr lang="en-US" altLang="zh-CN" b="1" i="1">
                                <a:latin typeface="Cambria Math" panose="02040503050406030204" pitchFamily="18" charset="0"/>
                                <a:ea typeface="华文中宋"/>
                              </a:rPr>
                            </m:ctrlPr>
                          </m:sSubPr>
                          <m:e>
                            <m:r>
                              <a:rPr lang="en-US" altLang="zh-CN" b="1" i="1">
                                <a:latin typeface="Cambria Math" panose="02040503050406030204" pitchFamily="18" charset="0"/>
                                <a:ea typeface="华文中宋"/>
                              </a:rPr>
                              <m:t>𝑭</m:t>
                            </m:r>
                          </m:e>
                          <m:sub>
                            <m:r>
                              <a:rPr lang="en-US" altLang="zh-CN" b="1" i="1">
                                <a:latin typeface="Cambria Math" panose="02040503050406030204" pitchFamily="18" charset="0"/>
                                <a:ea typeface="华文中宋"/>
                              </a:rPr>
                              <m:t>𝒃𝒓𝒂𝒌𝒊𝒏𝒈</m:t>
                            </m:r>
                          </m:sub>
                        </m:sSub>
                      </m:den>
                    </m:f>
                    <m:r>
                      <a:rPr lang="en-US" altLang="zh-CN" b="0" i="1">
                        <a:latin typeface="Cambria Math" panose="02040503050406030204" pitchFamily="18" charset="0"/>
                        <a:ea typeface="华文中宋"/>
                      </a:rPr>
                      <m:t>+</m:t>
                    </m:r>
                    <m:sSub>
                      <m:sSubPr>
                        <m:ctrlPr>
                          <a:rPr lang="en-US" altLang="zh-CN" b="1" i="1">
                            <a:latin typeface="Cambria Math" panose="02040503050406030204" pitchFamily="18" charset="0"/>
                            <a:ea typeface="华文中宋"/>
                          </a:rPr>
                        </m:ctrlPr>
                      </m:sSubPr>
                      <m:e>
                        <m:r>
                          <a:rPr lang="en-US" altLang="zh-CN" b="1" i="1">
                            <a:latin typeface="Cambria Math" panose="02040503050406030204" pitchFamily="18" charset="0"/>
                            <a:ea typeface="华文中宋"/>
                          </a:rPr>
                          <m:t>𝑭</m:t>
                        </m:r>
                      </m:e>
                      <m:sub>
                        <m:r>
                          <a:rPr lang="en-US" altLang="zh-CN" b="1" i="1">
                            <a:latin typeface="Cambria Math" panose="02040503050406030204" pitchFamily="18" charset="0"/>
                            <a:ea typeface="华文中宋"/>
                          </a:rPr>
                          <m:t>𝒅𝒓𝒂𝒈</m:t>
                        </m:r>
                      </m:sub>
                    </m:sSub>
                    <m:r>
                      <a:rPr lang="en-US" altLang="zh-CN" b="0" i="1">
                        <a:latin typeface="Cambria Math" panose="02040503050406030204" pitchFamily="18" charset="0"/>
                        <a:ea typeface="华文中宋"/>
                      </a:rPr>
                      <m:t>+</m:t>
                    </m:r>
                    <m:sSub>
                      <m:sSubPr>
                        <m:ctrlPr>
                          <a:rPr lang="en-US" altLang="zh-CN" b="1" i="1">
                            <a:latin typeface="Cambria Math" panose="02040503050406030204" pitchFamily="18" charset="0"/>
                            <a:ea typeface="华文中宋"/>
                          </a:rPr>
                        </m:ctrlPr>
                      </m:sSubPr>
                      <m:e>
                        <m:r>
                          <a:rPr lang="en-US" altLang="zh-CN" b="1" i="1">
                            <a:latin typeface="Cambria Math" panose="02040503050406030204" pitchFamily="18" charset="0"/>
                            <a:ea typeface="华文中宋"/>
                          </a:rPr>
                          <m:t>𝑭</m:t>
                        </m:r>
                      </m:e>
                      <m:sub>
                        <m:r>
                          <a:rPr lang="en-US" altLang="zh-CN" b="1" i="1">
                            <a:latin typeface="Cambria Math" panose="02040503050406030204" pitchFamily="18" charset="0"/>
                            <a:ea typeface="华文中宋"/>
                          </a:rPr>
                          <m:t>𝒓𝒓</m:t>
                        </m:r>
                      </m:sub>
                    </m:sSub>
                  </m:oMath>
                </a14:m>
                <a:endParaRPr lang="en-US" altLang="zh-CN" b="1" baseline="-25000">
                  <a:latin typeface="华文中宋"/>
                  <a:ea typeface="华文中宋"/>
                </a:endParaRPr>
              </a:p>
              <a:p>
                <a:pPr marL="629435" lvl="1" indent="-305435">
                  <a:buClr>
                    <a:srgbClr val="9DC6EE"/>
                  </a:buClr>
                </a:pPr>
                <a14:m>
                  <m:oMath xmlns:m="http://schemas.openxmlformats.org/officeDocument/2006/math">
                    <m:sSub>
                      <m:sSubPr>
                        <m:ctrlPr>
                          <a:rPr lang="en-US" altLang="zh-CN" b="1" i="1">
                            <a:latin typeface="Cambria Math" panose="02040503050406030204" pitchFamily="18" charset="0"/>
                            <a:ea typeface="华文中宋"/>
                          </a:rPr>
                        </m:ctrlPr>
                      </m:sSubPr>
                      <m:e>
                        <m:r>
                          <a:rPr lang="en-US" altLang="zh-CN" b="1" i="1">
                            <a:latin typeface="Cambria Math" panose="02040503050406030204" pitchFamily="18" charset="0"/>
                            <a:ea typeface="华文中宋"/>
                          </a:rPr>
                          <m:t>𝑭</m:t>
                        </m:r>
                      </m:e>
                      <m:sub>
                        <m:r>
                          <a:rPr lang="en-US" altLang="zh-CN" b="1" i="1">
                            <a:latin typeface="Cambria Math" panose="02040503050406030204" pitchFamily="18" charset="0"/>
                            <a:ea typeface="华文中宋"/>
                          </a:rPr>
                          <m:t>𝒕𝒓𝒂𝒄𝒕𝒊𝒐𝒏</m:t>
                        </m:r>
                      </m:sub>
                    </m:sSub>
                    <m:r>
                      <a:rPr lang="en-US" altLang="zh-CN" b="0" i="1">
                        <a:latin typeface="Cambria Math" panose="02040503050406030204" pitchFamily="18" charset="0"/>
                        <a:ea typeface="华文中宋"/>
                      </a:rPr>
                      <m:t>=</m:t>
                    </m:r>
                    <m:r>
                      <a:rPr lang="en-US" altLang="zh-CN" b="0" i="1">
                        <a:latin typeface="Cambria Math" panose="02040503050406030204" pitchFamily="18" charset="0"/>
                        <a:ea typeface="华文中宋"/>
                      </a:rPr>
                      <m:t>𝑢</m:t>
                    </m:r>
                    <m:r>
                      <a:rPr lang="en-US" altLang="zh-CN" b="0" i="1">
                        <a:latin typeface="Cambria Math" panose="02040503050406030204" pitchFamily="18" charset="0"/>
                        <a:ea typeface="华文中宋"/>
                      </a:rPr>
                      <m:t>⋅</m:t>
                    </m:r>
                    <m:sSub>
                      <m:sSubPr>
                        <m:ctrlPr>
                          <a:rPr lang="en-US" altLang="zh-CN" b="1" i="1">
                            <a:latin typeface="Cambria Math" panose="02040503050406030204" pitchFamily="18" charset="0"/>
                            <a:ea typeface="华文中宋"/>
                          </a:rPr>
                        </m:ctrlPr>
                      </m:sSubPr>
                      <m:e>
                        <m:r>
                          <a:rPr lang="en-US" altLang="zh-CN" b="1" i="1">
                            <a:latin typeface="Cambria Math" panose="02040503050406030204" pitchFamily="18" charset="0"/>
                            <a:ea typeface="华文中宋"/>
                          </a:rPr>
                          <m:t>𝑭</m:t>
                        </m:r>
                      </m:e>
                      <m:sub>
                        <m:r>
                          <a:rPr lang="en-US" altLang="zh-CN" b="1" i="1">
                            <a:latin typeface="Cambria Math" panose="02040503050406030204" pitchFamily="18" charset="0"/>
                            <a:ea typeface="华文中宋"/>
                          </a:rPr>
                          <m:t>𝑬𝒏𝒈𝒊𝒏𝒆</m:t>
                        </m:r>
                      </m:sub>
                    </m:sSub>
                  </m:oMath>
                </a14:m>
                <a:endParaRPr lang="en-US" altLang="zh-CN" b="1">
                  <a:latin typeface="华文中宋"/>
                  <a:ea typeface="华文中宋"/>
                </a:endParaRPr>
              </a:p>
              <a:p>
                <a:pPr marL="629435" lvl="1" indent="-305435">
                  <a:buClr>
                    <a:srgbClr val="9DC6EE"/>
                  </a:buClr>
                </a:pPr>
                <a14:m>
                  <m:oMath xmlns:m="http://schemas.openxmlformats.org/officeDocument/2006/math">
                    <m:r>
                      <a:rPr lang="en-US" altLang="zh-CN" b="1" i="1">
                        <a:latin typeface="Cambria Math" panose="02040503050406030204" pitchFamily="18" charset="0"/>
                        <a:ea typeface="华文中宋"/>
                      </a:rPr>
                      <m:t>𝑭</m:t>
                    </m:r>
                    <m:r>
                      <a:rPr lang="en-US" altLang="zh-CN" b="0" i="1">
                        <a:latin typeface="Cambria Math" panose="02040503050406030204" pitchFamily="18" charset="0"/>
                        <a:ea typeface="华文中宋"/>
                      </a:rPr>
                      <m:t>=−</m:t>
                    </m:r>
                    <m:r>
                      <a:rPr lang="en-US" altLang="zh-CN" b="0" i="1">
                        <a:latin typeface="Cambria Math" panose="02040503050406030204" pitchFamily="18" charset="0"/>
                        <a:ea typeface="华文中宋"/>
                      </a:rPr>
                      <m:t>𝑢</m:t>
                    </m:r>
                    <m:r>
                      <a:rPr lang="en-US" altLang="zh-CN" b="0" i="1">
                        <a:latin typeface="Cambria Math" panose="02040503050406030204" pitchFamily="18" charset="0"/>
                        <a:ea typeface="华文中宋"/>
                      </a:rPr>
                      <m:t>⋅</m:t>
                    </m:r>
                    <m:sSub>
                      <m:sSubPr>
                        <m:ctrlPr>
                          <a:rPr lang="en-US" altLang="zh-CN" b="1" i="1">
                            <a:latin typeface="Cambria Math" panose="02040503050406030204" pitchFamily="18" charset="0"/>
                            <a:ea typeface="华文中宋"/>
                          </a:rPr>
                        </m:ctrlPr>
                      </m:sSubPr>
                      <m:e>
                        <m:r>
                          <a:rPr lang="en-US" altLang="zh-CN" b="1" i="1">
                            <a:latin typeface="Cambria Math" panose="02040503050406030204" pitchFamily="18" charset="0"/>
                            <a:ea typeface="华文中宋"/>
                          </a:rPr>
                          <m:t>𝑭</m:t>
                        </m:r>
                      </m:e>
                      <m:sub>
                        <m:r>
                          <a:rPr lang="en-US" altLang="zh-CN" b="1" i="1">
                            <a:latin typeface="Cambria Math" panose="02040503050406030204" pitchFamily="18" charset="0"/>
                            <a:ea typeface="华文中宋"/>
                          </a:rPr>
                          <m:t>𝑬𝒏𝒈𝒊𝒏𝒆</m:t>
                        </m:r>
                      </m:sub>
                    </m:sSub>
                  </m:oMath>
                </a14:m>
                <a:endParaRPr lang="en-US" altLang="zh-CN" b="1">
                  <a:latin typeface="华文中宋"/>
                  <a:ea typeface="华文中宋"/>
                </a:endParaRPr>
              </a:p>
              <a:p>
                <a:pPr marL="629435" lvl="1" indent="-305435">
                  <a:buClr>
                    <a:srgbClr val="9DC6EE"/>
                  </a:buClr>
                </a:pPr>
                <a14:m>
                  <m:oMath xmlns:m="http://schemas.openxmlformats.org/officeDocument/2006/math">
                    <m:sSub>
                      <m:sSubPr>
                        <m:ctrlPr>
                          <a:rPr lang="en-US" altLang="zh-CN" b="1" i="1">
                            <a:latin typeface="Cambria Math" panose="02040503050406030204" pitchFamily="18" charset="0"/>
                            <a:ea typeface="华文中宋"/>
                          </a:rPr>
                        </m:ctrlPr>
                      </m:sSubPr>
                      <m:e>
                        <m:r>
                          <a:rPr lang="en-US" altLang="zh-CN" b="1" i="1">
                            <a:latin typeface="Cambria Math" panose="02040503050406030204" pitchFamily="18" charset="0"/>
                            <a:ea typeface="华文中宋"/>
                          </a:rPr>
                          <m:t>𝑭</m:t>
                        </m:r>
                      </m:e>
                      <m:sub>
                        <m:r>
                          <a:rPr lang="en-US" altLang="zh-CN" b="1" i="1">
                            <a:latin typeface="Cambria Math" panose="02040503050406030204" pitchFamily="18" charset="0"/>
                            <a:ea typeface="华文中宋"/>
                          </a:rPr>
                          <m:t>𝒅𝒓𝒂𝒈</m:t>
                        </m:r>
                      </m:sub>
                    </m:sSub>
                    <m:r>
                      <a:rPr lang="en-US" altLang="zh-CN" b="0" i="1">
                        <a:latin typeface="Cambria Math" panose="02040503050406030204" pitchFamily="18" charset="0"/>
                        <a:ea typeface="华文中宋"/>
                      </a:rPr>
                      <m:t>=−</m:t>
                    </m:r>
                    <m:sSub>
                      <m:sSubPr>
                        <m:ctrlPr>
                          <a:rPr lang="en-US" altLang="zh-CN" i="1">
                            <a:latin typeface="Cambria Math" panose="02040503050406030204" pitchFamily="18" charset="0"/>
                            <a:ea typeface="华文中宋"/>
                          </a:rPr>
                        </m:ctrlPr>
                      </m:sSubPr>
                      <m:e>
                        <m:r>
                          <a:rPr lang="en-US" altLang="zh-CN" b="0" i="1">
                            <a:latin typeface="Cambria Math" panose="02040503050406030204" pitchFamily="18" charset="0"/>
                            <a:ea typeface="华文中宋"/>
                          </a:rPr>
                          <m:t>𝐶</m:t>
                        </m:r>
                      </m:e>
                      <m:sub>
                        <m:r>
                          <a:rPr lang="en-US" altLang="zh-CN" b="0" i="1">
                            <a:latin typeface="Cambria Math" panose="02040503050406030204" pitchFamily="18" charset="0"/>
                            <a:ea typeface="华文中宋"/>
                          </a:rPr>
                          <m:t>𝑑𝑟𝑎𝑔</m:t>
                        </m:r>
                      </m:sub>
                    </m:sSub>
                    <m:r>
                      <a:rPr lang="en-US" altLang="zh-CN" b="0" i="1">
                        <a:latin typeface="Cambria Math" panose="02040503050406030204" pitchFamily="18" charset="0"/>
                        <a:ea typeface="华文中宋"/>
                      </a:rPr>
                      <m:t>∗</m:t>
                    </m:r>
                    <m:r>
                      <a:rPr lang="en-US" altLang="zh-CN" b="1" i="1">
                        <a:latin typeface="Cambria Math" panose="02040503050406030204" pitchFamily="18" charset="0"/>
                        <a:ea typeface="华文中宋"/>
                      </a:rPr>
                      <m:t>𝒗</m:t>
                    </m:r>
                    <m:r>
                      <a:rPr lang="en-US" altLang="zh-CN" b="0" i="1">
                        <a:latin typeface="Cambria Math" panose="02040503050406030204" pitchFamily="18" charset="0"/>
                        <a:ea typeface="华文中宋"/>
                      </a:rPr>
                      <m:t>∗</m:t>
                    </m:r>
                    <m:d>
                      <m:dPr>
                        <m:begChr m:val="|"/>
                        <m:endChr m:val="|"/>
                        <m:ctrlPr>
                          <a:rPr lang="en-US" altLang="zh-CN" i="1">
                            <a:latin typeface="Cambria Math" panose="02040503050406030204" pitchFamily="18" charset="0"/>
                            <a:ea typeface="华文中宋"/>
                          </a:rPr>
                        </m:ctrlPr>
                      </m:dPr>
                      <m:e>
                        <m:r>
                          <a:rPr lang="en-US" altLang="zh-CN" b="1" i="1">
                            <a:latin typeface="Cambria Math" panose="02040503050406030204" pitchFamily="18" charset="0"/>
                            <a:ea typeface="华文中宋"/>
                          </a:rPr>
                          <m:t>𝒗</m:t>
                        </m:r>
                      </m:e>
                    </m:d>
                  </m:oMath>
                </a14:m>
                <a:endParaRPr lang="en-US" altLang="zh-CN">
                  <a:latin typeface="华文中宋"/>
                  <a:ea typeface="华文中宋"/>
                </a:endParaRPr>
              </a:p>
              <a:p>
                <a:pPr marL="629435" lvl="1" indent="-305435">
                  <a:buClr>
                    <a:srgbClr val="9DC6EE"/>
                  </a:buClr>
                </a:pPr>
                <a14:m>
                  <m:oMath xmlns:m="http://schemas.openxmlformats.org/officeDocument/2006/math">
                    <m:sSub>
                      <m:sSubPr>
                        <m:ctrlPr>
                          <a:rPr lang="en-US" altLang="zh-CN" b="1" i="1" smtClean="0">
                            <a:latin typeface="Cambria Math" panose="02040503050406030204" pitchFamily="18" charset="0"/>
                            <a:ea typeface="华文中宋"/>
                          </a:rPr>
                        </m:ctrlPr>
                      </m:sSubPr>
                      <m:e>
                        <m:r>
                          <a:rPr lang="en-US" altLang="zh-CN" b="1" i="1" smtClean="0">
                            <a:latin typeface="Cambria Math" panose="02040503050406030204" pitchFamily="18" charset="0"/>
                            <a:ea typeface="华文中宋"/>
                          </a:rPr>
                          <m:t>𝑭</m:t>
                        </m:r>
                      </m:e>
                      <m:sub>
                        <m:r>
                          <a:rPr lang="en-US" altLang="zh-CN" b="1" i="1" smtClean="0">
                            <a:latin typeface="Cambria Math" panose="02040503050406030204" pitchFamily="18" charset="0"/>
                            <a:ea typeface="华文中宋"/>
                          </a:rPr>
                          <m:t>𝒓𝒓</m:t>
                        </m:r>
                      </m:sub>
                    </m:sSub>
                    <m:r>
                      <a:rPr lang="en-US" altLang="zh-CN" b="0" i="1" smtClean="0">
                        <a:latin typeface="Cambria Math" panose="02040503050406030204" pitchFamily="18" charset="0"/>
                        <a:ea typeface="华文中宋"/>
                      </a:rPr>
                      <m:t>=−</m:t>
                    </m:r>
                    <m:sSub>
                      <m:sSubPr>
                        <m:ctrlPr>
                          <a:rPr lang="en-US" altLang="zh-CN" i="1" smtClean="0">
                            <a:latin typeface="Cambria Math" panose="02040503050406030204" pitchFamily="18" charset="0"/>
                            <a:ea typeface="华文中宋"/>
                          </a:rPr>
                        </m:ctrlPr>
                      </m:sSubPr>
                      <m:e>
                        <m:r>
                          <a:rPr lang="en-US" altLang="zh-CN" b="0" i="1" smtClean="0">
                            <a:latin typeface="Cambria Math" panose="02040503050406030204" pitchFamily="18" charset="0"/>
                            <a:ea typeface="华文中宋"/>
                          </a:rPr>
                          <m:t>𝐶</m:t>
                        </m:r>
                      </m:e>
                      <m:sub>
                        <m:r>
                          <a:rPr lang="en-US" altLang="zh-CN" b="0" i="1" smtClean="0">
                            <a:latin typeface="Cambria Math" panose="02040503050406030204" pitchFamily="18" charset="0"/>
                            <a:ea typeface="华文中宋"/>
                          </a:rPr>
                          <m:t>𝑟𝑟</m:t>
                        </m:r>
                      </m:sub>
                    </m:sSub>
                    <m:r>
                      <a:rPr lang="en-US" altLang="zh-CN" b="0" i="1" smtClean="0">
                        <a:latin typeface="Cambria Math" panose="02040503050406030204" pitchFamily="18" charset="0"/>
                        <a:ea typeface="华文中宋"/>
                      </a:rPr>
                      <m:t>⋅</m:t>
                    </m:r>
                    <m:r>
                      <a:rPr lang="en-US" altLang="zh-CN" b="1" i="1" smtClean="0">
                        <a:latin typeface="Cambria Math" panose="02040503050406030204" pitchFamily="18" charset="0"/>
                        <a:ea typeface="华文中宋"/>
                      </a:rPr>
                      <m:t>𝒗</m:t>
                    </m:r>
                  </m:oMath>
                </a14:m>
                <a:endParaRPr lang="en-US" altLang="zh-CN" b="1">
                  <a:latin typeface="华文中宋"/>
                  <a:ea typeface="华文中宋"/>
                </a:endParaRPr>
              </a:p>
              <a:p>
                <a:pPr marL="305435" indent="-305435">
                  <a:buClr>
                    <a:srgbClr val="9DC6EE"/>
                  </a:buClr>
                </a:pPr>
                <a14:m>
                  <m:oMath xmlns:m="http://schemas.openxmlformats.org/officeDocument/2006/math">
                    <m:r>
                      <a:rPr lang="en-US" b="1" i="1">
                        <a:latin typeface="Cambria Math" panose="02040503050406030204" pitchFamily="18" charset="0"/>
                        <a:ea typeface="华文中宋"/>
                      </a:rPr>
                      <m:t>𝒂</m:t>
                    </m:r>
                    <m:r>
                      <a:rPr lang="en-US" b="0" i="1">
                        <a:latin typeface="Cambria Math" panose="02040503050406030204" pitchFamily="18" charset="0"/>
                        <a:ea typeface="华文中宋"/>
                      </a:rPr>
                      <m:t>=</m:t>
                    </m:r>
                    <m:f>
                      <m:fPr>
                        <m:ctrlPr>
                          <a:rPr lang="en-US" i="1">
                            <a:latin typeface="Cambria Math" panose="02040503050406030204" pitchFamily="18" charset="0"/>
                            <a:ea typeface="华文中宋"/>
                          </a:rPr>
                        </m:ctrlPr>
                      </m:fPr>
                      <m:num>
                        <m:r>
                          <a:rPr lang="en-US" b="1" i="1">
                            <a:latin typeface="Cambria Math" panose="02040503050406030204" pitchFamily="18" charset="0"/>
                            <a:ea typeface="华文中宋"/>
                          </a:rPr>
                          <m:t>𝑭</m:t>
                        </m:r>
                      </m:num>
                      <m:den>
                        <m:r>
                          <a:rPr lang="en-US" b="0" i="1">
                            <a:latin typeface="Cambria Math" panose="02040503050406030204" pitchFamily="18" charset="0"/>
                            <a:ea typeface="华文中宋"/>
                          </a:rPr>
                          <m:t>𝑚</m:t>
                        </m:r>
                      </m:den>
                    </m:f>
                  </m:oMath>
                </a14:m>
                <a:endParaRPr lang="en-US">
                  <a:latin typeface="华文中宋"/>
                  <a:ea typeface="华文中宋"/>
                </a:endParaRPr>
              </a:p>
              <a:p>
                <a:pPr marL="305435" indent="-305435">
                  <a:buClr>
                    <a:srgbClr val="9DC6EE"/>
                  </a:buClr>
                </a:pPr>
                <a14:m>
                  <m:oMath xmlns:m="http://schemas.openxmlformats.org/officeDocument/2006/math">
                    <m:r>
                      <a:rPr lang="en-US" b="1" i="1">
                        <a:latin typeface="Cambria Math" panose="02040503050406030204" pitchFamily="18" charset="0"/>
                        <a:ea typeface="华文中宋"/>
                      </a:rPr>
                      <m:t>𝒗</m:t>
                    </m:r>
                    <m:r>
                      <a:rPr lang="en-US" b="0" i="1">
                        <a:latin typeface="Cambria Math" panose="02040503050406030204" pitchFamily="18" charset="0"/>
                        <a:ea typeface="华文中宋"/>
                      </a:rPr>
                      <m:t>=</m:t>
                    </m:r>
                    <m:r>
                      <a:rPr lang="en-US" b="1" i="1">
                        <a:latin typeface="Cambria Math" panose="02040503050406030204" pitchFamily="18" charset="0"/>
                        <a:ea typeface="华文中宋"/>
                      </a:rPr>
                      <m:t>𝒗</m:t>
                    </m:r>
                    <m:r>
                      <a:rPr lang="en-US" b="0" i="1">
                        <a:latin typeface="Cambria Math" panose="02040503050406030204" pitchFamily="18" charset="0"/>
                        <a:ea typeface="华文中宋"/>
                      </a:rPr>
                      <m:t>+</m:t>
                    </m:r>
                    <m:r>
                      <a:rPr lang="en-US" b="1" i="1">
                        <a:latin typeface="Cambria Math" panose="02040503050406030204" pitchFamily="18" charset="0"/>
                        <a:ea typeface="华文中宋"/>
                      </a:rPr>
                      <m:t>𝒂</m:t>
                    </m:r>
                    <m:r>
                      <a:rPr lang="en-US" b="0" i="1">
                        <a:latin typeface="Cambria Math" panose="02040503050406030204" pitchFamily="18" charset="0"/>
                        <a:ea typeface="华文中宋"/>
                      </a:rPr>
                      <m:t>⋅</m:t>
                    </m:r>
                    <m:r>
                      <a:rPr lang="en-US" b="0" i="1">
                        <a:latin typeface="Cambria Math" panose="02040503050406030204" pitchFamily="18" charset="0"/>
                        <a:ea typeface="华文中宋"/>
                      </a:rPr>
                      <m:t>𝑑𝑡</m:t>
                    </m:r>
                  </m:oMath>
                </a14:m>
                <a:endParaRPr lang="en-US">
                  <a:latin typeface="华文中宋"/>
                  <a:ea typeface="华文中宋"/>
                </a:endParaRPr>
              </a:p>
              <a:p>
                <a:pPr marL="305435" indent="-305435">
                  <a:buClr>
                    <a:srgbClr val="9DC6EE"/>
                  </a:buClr>
                </a:pPr>
                <a14:m>
                  <m:oMath xmlns:m="http://schemas.openxmlformats.org/officeDocument/2006/math">
                    <m:r>
                      <a:rPr lang="en-US" b="1" i="1">
                        <a:latin typeface="Cambria Math" panose="02040503050406030204" pitchFamily="18" charset="0"/>
                        <a:ea typeface="华文中宋"/>
                      </a:rPr>
                      <m:t>𝒑</m:t>
                    </m:r>
                    <m:r>
                      <a:rPr lang="en-US" b="0" i="1">
                        <a:latin typeface="Cambria Math" panose="02040503050406030204" pitchFamily="18" charset="0"/>
                        <a:ea typeface="华文中宋"/>
                      </a:rPr>
                      <m:t>=</m:t>
                    </m:r>
                    <m:r>
                      <a:rPr lang="en-US" b="1" i="1">
                        <a:latin typeface="Cambria Math" panose="02040503050406030204" pitchFamily="18" charset="0"/>
                        <a:ea typeface="华文中宋"/>
                      </a:rPr>
                      <m:t>𝒑</m:t>
                    </m:r>
                    <m:r>
                      <a:rPr lang="en-US" b="0" i="1">
                        <a:latin typeface="Cambria Math" panose="02040503050406030204" pitchFamily="18" charset="0"/>
                        <a:ea typeface="华文中宋"/>
                      </a:rPr>
                      <m:t>+</m:t>
                    </m:r>
                    <m:r>
                      <a:rPr lang="en-US" b="1" i="1">
                        <a:latin typeface="Cambria Math" panose="02040503050406030204" pitchFamily="18" charset="0"/>
                        <a:ea typeface="华文中宋"/>
                      </a:rPr>
                      <m:t>𝒗</m:t>
                    </m:r>
                    <m:r>
                      <a:rPr lang="en-US" b="0" i="1">
                        <a:latin typeface="Cambria Math" panose="02040503050406030204" pitchFamily="18" charset="0"/>
                        <a:ea typeface="华文中宋"/>
                      </a:rPr>
                      <m:t>⋅</m:t>
                    </m:r>
                    <m:r>
                      <a:rPr lang="en-US" b="0" i="1">
                        <a:latin typeface="Cambria Math" panose="02040503050406030204" pitchFamily="18" charset="0"/>
                        <a:ea typeface="华文中宋"/>
                      </a:rPr>
                      <m:t>𝑑𝑡</m:t>
                    </m:r>
                  </m:oMath>
                </a14:m>
                <a:endParaRPr lang="en-US" baseline="-25000">
                  <a:latin typeface="华文中宋"/>
                  <a:ea typeface="华文中宋"/>
                </a:endParaRPr>
              </a:p>
            </p:txBody>
          </p:sp>
        </mc:Choice>
        <mc:Fallback xmlns="">
          <p:sp>
            <p:nvSpPr>
              <p:cNvPr id="3" name="Content Placeholder 2">
                <a:extLst>
                  <a:ext uri="{FF2B5EF4-FFF2-40B4-BE49-F238E27FC236}">
                    <a16:creationId xmlns:a16="http://schemas.microsoft.com/office/drawing/2014/main" id="{E4D115DE-2059-4780-82CD-EE97E6DFED9E}"/>
                  </a:ext>
                </a:extLst>
              </p:cNvPr>
              <p:cNvSpPr>
                <a:spLocks noGrp="1" noRot="1" noChangeAspect="1" noMove="1" noResize="1" noEditPoints="1" noAdjustHandles="1" noChangeArrowheads="1" noChangeShapeType="1" noTextEdit="1"/>
              </p:cNvSpPr>
              <p:nvPr>
                <p:ph idx="1"/>
              </p:nvPr>
            </p:nvSpPr>
            <p:spPr>
              <a:xfrm>
                <a:off x="6335805" y="2180496"/>
                <a:ext cx="5275001" cy="4045683"/>
              </a:xfrm>
              <a:blipFill>
                <a:blip r:embed="rId3"/>
                <a:stretch>
                  <a:fillRect l="-924"/>
                </a:stretch>
              </a:blipFill>
            </p:spPr>
            <p:txBody>
              <a:bodyPr/>
              <a:lstStyle/>
              <a:p>
                <a:r>
                  <a:rPr lang="en-US">
                    <a:noFill/>
                  </a:rPr>
                  <a:t> </a:t>
                </a:r>
              </a:p>
            </p:txBody>
          </p:sp>
        </mc:Fallback>
      </mc:AlternateContent>
    </p:spTree>
    <p:extLst>
      <p:ext uri="{BB962C8B-B14F-4D97-AF65-F5344CB8AC3E}">
        <p14:creationId xmlns:p14="http://schemas.microsoft.com/office/powerpoint/2010/main" val="259827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3286999-CB49-422A-863E-CD55E2836E35}"/>
              </a:ext>
            </a:extLst>
          </p:cNvPr>
          <p:cNvSpPr>
            <a:spLocks noGrp="1"/>
          </p:cNvSpPr>
          <p:nvPr>
            <p:ph type="title"/>
          </p:nvPr>
        </p:nvSpPr>
        <p:spPr>
          <a:xfrm>
            <a:off x="609906" y="702155"/>
            <a:ext cx="3568661" cy="1269713"/>
          </a:xfrm>
        </p:spPr>
        <p:txBody>
          <a:bodyPr>
            <a:normAutofit/>
          </a:bodyPr>
          <a:lstStyle/>
          <a:p>
            <a:r>
              <a:rPr lang="en-US" altLang="zh-CN">
                <a:ea typeface="华文中宋"/>
              </a:rPr>
              <a:t>Steering</a:t>
            </a:r>
            <a:endParaRPr lang="zh-CN" altLang="en-US"/>
          </a:p>
        </p:txBody>
      </p:sp>
      <p:sp>
        <p:nvSpPr>
          <p:cNvPr id="14" name="Rectangle 13">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7" name="Picture 4" descr="图片包含 地图&#10;&#10;已生成高可信度的说明">
            <a:extLst>
              <a:ext uri="{FF2B5EF4-FFF2-40B4-BE49-F238E27FC236}">
                <a16:creationId xmlns:a16="http://schemas.microsoft.com/office/drawing/2014/main" id="{824C0E14-003E-42E3-8B45-DDDC12BB5EEC}"/>
              </a:ext>
            </a:extLst>
          </p:cNvPr>
          <p:cNvPicPr>
            <a:picLocks noChangeAspect="1"/>
          </p:cNvPicPr>
          <p:nvPr/>
        </p:nvPicPr>
        <p:blipFill>
          <a:blip r:embed="rId2"/>
          <a:stretch>
            <a:fillRect/>
          </a:stretch>
        </p:blipFill>
        <p:spPr>
          <a:xfrm>
            <a:off x="4858016" y="702156"/>
            <a:ext cx="6327832" cy="5273194"/>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37720D6-C6D0-4640-A88F-1894909DA9CF}"/>
                  </a:ext>
                </a:extLst>
              </p:cNvPr>
              <p:cNvSpPr txBox="1"/>
              <p:nvPr/>
            </p:nvSpPr>
            <p:spPr>
              <a:xfrm>
                <a:off x="533034" y="2416769"/>
                <a:ext cx="3985258" cy="92198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sz="3200" b="0" i="1" smtClean="0">
                              <a:latin typeface="Cambria Math" panose="02040503050406030204" pitchFamily="18" charset="0"/>
                            </a:rPr>
                          </m:ctrlPr>
                        </m:funcPr>
                        <m:fName>
                          <m:r>
                            <m:rPr>
                              <m:sty m:val="p"/>
                            </m:rPr>
                            <a:rPr lang="en-US" sz="3200" b="0" i="0" smtClean="0">
                              <a:latin typeface="Cambria Math" panose="02040503050406030204" pitchFamily="18" charset="0"/>
                            </a:rPr>
                            <m:t>sin</m:t>
                          </m:r>
                        </m:fName>
                        <m:e>
                          <m:r>
                            <a:rPr lang="en-US" sz="3200" b="0" i="1" smtClean="0">
                              <a:latin typeface="Cambria Math" panose="02040503050406030204" pitchFamily="18" charset="0"/>
                            </a:rPr>
                            <m:t>𝛿</m:t>
                          </m:r>
                        </m:e>
                      </m:func>
                      <m:r>
                        <a:rPr lang="en-US" sz="3200" b="0" i="1" smtClean="0">
                          <a:latin typeface="Cambria Math" panose="02040503050406030204" pitchFamily="18" charset="0"/>
                        </a:rPr>
                        <m:t>=</m:t>
                      </m:r>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𝐿</m:t>
                          </m:r>
                        </m:num>
                        <m:den>
                          <m:r>
                            <a:rPr lang="en-US" sz="3200" b="0" i="1" smtClean="0">
                              <a:latin typeface="Cambria Math" panose="02040503050406030204" pitchFamily="18" charset="0"/>
                            </a:rPr>
                            <m:t>𝑅</m:t>
                          </m:r>
                        </m:den>
                      </m:f>
                      <m:r>
                        <a:rPr lang="en-US" sz="3200" i="1">
                          <a:latin typeface="Cambria Math" panose="02040503050406030204" pitchFamily="18" charset="0"/>
                          <a:ea typeface="Cambria Math" panose="02040503050406030204" pitchFamily="18" charset="0"/>
                        </a:rPr>
                        <m:t>↔</m:t>
                      </m:r>
                      <m:r>
                        <a:rPr lang="en-US" sz="3200" b="0" i="1" smtClean="0">
                          <a:latin typeface="Cambria Math" panose="02040503050406030204" pitchFamily="18" charset="0"/>
                          <a:ea typeface="Cambria Math" panose="02040503050406030204" pitchFamily="18" charset="0"/>
                        </a:rPr>
                        <m:t>𝑅</m:t>
                      </m:r>
                      <m:r>
                        <a:rPr lang="en-US" sz="3200" b="0" i="1" smtClean="0">
                          <a:latin typeface="Cambria Math" panose="02040503050406030204" pitchFamily="18" charset="0"/>
                          <a:ea typeface="Cambria Math" panose="02040503050406030204" pitchFamily="18" charset="0"/>
                        </a:rPr>
                        <m:t>=</m:t>
                      </m:r>
                      <m:f>
                        <m:fPr>
                          <m:ctrlPr>
                            <a:rPr lang="en-US" sz="3200" b="0" i="1" smtClean="0">
                              <a:latin typeface="Cambria Math" panose="02040503050406030204" pitchFamily="18" charset="0"/>
                              <a:ea typeface="Cambria Math" panose="02040503050406030204" pitchFamily="18" charset="0"/>
                            </a:rPr>
                          </m:ctrlPr>
                        </m:fPr>
                        <m:num>
                          <m:r>
                            <a:rPr lang="en-US" sz="3200" b="0" i="1" smtClean="0">
                              <a:latin typeface="Cambria Math" panose="02040503050406030204" pitchFamily="18" charset="0"/>
                              <a:ea typeface="Cambria Math" panose="02040503050406030204" pitchFamily="18" charset="0"/>
                            </a:rPr>
                            <m:t>𝐿</m:t>
                          </m:r>
                        </m:num>
                        <m:den>
                          <m:func>
                            <m:funcPr>
                              <m:ctrlPr>
                                <a:rPr lang="en-US" sz="3200" b="0" i="1" smtClean="0">
                                  <a:latin typeface="Cambria Math" panose="02040503050406030204" pitchFamily="18" charset="0"/>
                                  <a:ea typeface="Cambria Math" panose="02040503050406030204" pitchFamily="18" charset="0"/>
                                </a:rPr>
                              </m:ctrlPr>
                            </m:funcPr>
                            <m:fName>
                              <m:r>
                                <m:rPr>
                                  <m:sty m:val="p"/>
                                </m:rPr>
                                <a:rPr lang="en-US" sz="3200" b="0" i="0" smtClean="0">
                                  <a:latin typeface="Cambria Math" panose="02040503050406030204" pitchFamily="18" charset="0"/>
                                  <a:ea typeface="Cambria Math" panose="02040503050406030204" pitchFamily="18" charset="0"/>
                                </a:rPr>
                                <m:t>sin</m:t>
                              </m:r>
                            </m:fName>
                            <m:e>
                              <m:r>
                                <a:rPr lang="en-US" sz="3200" b="0" i="1" smtClean="0">
                                  <a:latin typeface="Cambria Math" panose="02040503050406030204" pitchFamily="18" charset="0"/>
                                  <a:ea typeface="Cambria Math" panose="02040503050406030204" pitchFamily="18" charset="0"/>
                                </a:rPr>
                                <m:t>𝛿</m:t>
                              </m:r>
                            </m:e>
                          </m:func>
                        </m:den>
                      </m:f>
                    </m:oMath>
                  </m:oMathPara>
                </a14:m>
                <a:endParaRPr lang="en-US" sz="3200"/>
              </a:p>
            </p:txBody>
          </p:sp>
        </mc:Choice>
        <mc:Fallback xmlns="">
          <p:sp>
            <p:nvSpPr>
              <p:cNvPr id="5" name="TextBox 4">
                <a:extLst>
                  <a:ext uri="{FF2B5EF4-FFF2-40B4-BE49-F238E27FC236}">
                    <a16:creationId xmlns:a16="http://schemas.microsoft.com/office/drawing/2014/main" id="{037720D6-C6D0-4640-A88F-1894909DA9CF}"/>
                  </a:ext>
                </a:extLst>
              </p:cNvPr>
              <p:cNvSpPr txBox="1">
                <a:spLocks noRot="1" noChangeAspect="1" noMove="1" noResize="1" noEditPoints="1" noAdjustHandles="1" noChangeArrowheads="1" noChangeShapeType="1" noTextEdit="1"/>
              </p:cNvSpPr>
              <p:nvPr/>
            </p:nvSpPr>
            <p:spPr>
              <a:xfrm>
                <a:off x="533034" y="2416769"/>
                <a:ext cx="3985258" cy="921984"/>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ED1F4B9D-FBAA-4CCB-9E07-1499B28081BE}"/>
                  </a:ext>
                </a:extLst>
              </p:cNvPr>
              <p:cNvSpPr txBox="1"/>
              <p:nvPr/>
            </p:nvSpPr>
            <p:spPr>
              <a:xfrm>
                <a:off x="1779965" y="3893949"/>
                <a:ext cx="1228541" cy="840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𝜔</m:t>
                      </m:r>
                      <m:r>
                        <a:rPr lang="en-US" sz="3200" b="0" i="1" smtClean="0">
                          <a:latin typeface="Cambria Math" panose="02040503050406030204" pitchFamily="18" charset="0"/>
                        </a:rPr>
                        <m:t>=</m:t>
                      </m:r>
                      <m:f>
                        <m:fPr>
                          <m:ctrlPr>
                            <a:rPr lang="en-US" sz="3200" b="0" i="1" smtClean="0">
                              <a:latin typeface="Cambria Math" panose="02040503050406030204" pitchFamily="18" charset="0"/>
                            </a:rPr>
                          </m:ctrlPr>
                        </m:fPr>
                        <m:num>
                          <m:r>
                            <a:rPr lang="en-US" sz="3200" b="0" i="1" smtClean="0">
                              <a:latin typeface="Cambria Math" panose="02040503050406030204" pitchFamily="18" charset="0"/>
                            </a:rPr>
                            <m:t>𝑣</m:t>
                          </m:r>
                        </m:num>
                        <m:den>
                          <m:r>
                            <a:rPr lang="en-US" sz="3200" b="0" i="1" smtClean="0">
                              <a:latin typeface="Cambria Math" panose="02040503050406030204" pitchFamily="18" charset="0"/>
                            </a:rPr>
                            <m:t>𝑅</m:t>
                          </m:r>
                        </m:den>
                      </m:f>
                    </m:oMath>
                  </m:oMathPara>
                </a14:m>
                <a:endParaRPr lang="en-US" sz="3200"/>
              </a:p>
            </p:txBody>
          </p:sp>
        </mc:Choice>
        <mc:Fallback xmlns="">
          <p:sp>
            <p:nvSpPr>
              <p:cNvPr id="8" name="TextBox 7">
                <a:extLst>
                  <a:ext uri="{FF2B5EF4-FFF2-40B4-BE49-F238E27FC236}">
                    <a16:creationId xmlns:a16="http://schemas.microsoft.com/office/drawing/2014/main" id="{ED1F4B9D-FBAA-4CCB-9E07-1499B28081BE}"/>
                  </a:ext>
                </a:extLst>
              </p:cNvPr>
              <p:cNvSpPr txBox="1">
                <a:spLocks noRot="1" noChangeAspect="1" noMove="1" noResize="1" noEditPoints="1" noAdjustHandles="1" noChangeArrowheads="1" noChangeShapeType="1" noTextEdit="1"/>
              </p:cNvSpPr>
              <p:nvPr/>
            </p:nvSpPr>
            <p:spPr>
              <a:xfrm>
                <a:off x="1779965" y="3893949"/>
                <a:ext cx="1228541" cy="840999"/>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427529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C946306D-5ADD-463A-949A-DEEBA39D7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473A035-1F9A-4381-AC96-683CD2DF5D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5422"/>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CF4ED641-0671-4D88-92E6-026A8C9F1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4341"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7A02EF2F-E7B1-40FC-885B-C4D89902B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F21C926C-502C-4537-8607-D713D41C4FBD}"/>
              </a:ext>
            </a:extLst>
          </p:cNvPr>
          <p:cNvPicPr>
            <a:picLocks noGrp="1" noChangeAspect="1"/>
          </p:cNvPicPr>
          <p:nvPr>
            <p:ph idx="1"/>
          </p:nvPr>
        </p:nvPicPr>
        <p:blipFill rotWithShape="1">
          <a:blip r:embed="rId3"/>
          <a:srcRect l="-1" t="42576" r="-1" b="147"/>
          <a:stretch/>
        </p:blipFill>
        <p:spPr>
          <a:xfrm>
            <a:off x="446532" y="599725"/>
            <a:ext cx="11292143" cy="3557252"/>
          </a:xfrm>
          <a:prstGeom prst="rect">
            <a:avLst/>
          </a:prstGeom>
        </p:spPr>
      </p:pic>
      <p:sp>
        <p:nvSpPr>
          <p:cNvPr id="26" name="Rectangle 25">
            <a:extLst>
              <a:ext uri="{FF2B5EF4-FFF2-40B4-BE49-F238E27FC236}">
                <a16:creationId xmlns:a16="http://schemas.microsoft.com/office/drawing/2014/main" id="{9180D5DB-9658-40A6-A418-7C69982226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10FC25C-FADE-4C1D-BBE4-EFF9638096C0}"/>
              </a:ext>
            </a:extLst>
          </p:cNvPr>
          <p:cNvSpPr>
            <a:spLocks noGrp="1"/>
          </p:cNvSpPr>
          <p:nvPr>
            <p:ph type="title"/>
          </p:nvPr>
        </p:nvSpPr>
        <p:spPr>
          <a:xfrm>
            <a:off x="627120" y="4319752"/>
            <a:ext cx="10947620" cy="1155959"/>
          </a:xfrm>
        </p:spPr>
        <p:txBody>
          <a:bodyPr vert="horz" lIns="91440" tIns="45720" rIns="91440" bIns="45720" rtlCol="0" anchor="b">
            <a:normAutofit/>
          </a:bodyPr>
          <a:lstStyle/>
          <a:p>
            <a:r>
              <a:rPr lang="en-US">
                <a:solidFill>
                  <a:srgbClr val="FFFFFF"/>
                </a:solidFill>
              </a:rPr>
              <a:t>The Product</a:t>
            </a:r>
          </a:p>
        </p:txBody>
      </p:sp>
    </p:spTree>
    <p:extLst>
      <p:ext uri="{BB962C8B-B14F-4D97-AF65-F5344CB8AC3E}">
        <p14:creationId xmlns:p14="http://schemas.microsoft.com/office/powerpoint/2010/main" val="1689997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p:txBody>
          <a:bodyPr/>
          <a:lstStyle/>
          <a:p>
            <a:r>
              <a:rPr lang="en-US"/>
              <a:t>Audio System</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pPr marL="305435" indent="-305435"/>
            <a:r>
              <a:rPr lang="en-US"/>
              <a:t>Unity-like: AudioSource &amp; AudioListener</a:t>
            </a:r>
          </a:p>
          <a:p>
            <a:pPr marL="305435" indent="-305435"/>
            <a:r>
              <a:rPr lang="en-US"/>
              <a:t>FFmpeg for decoding</a:t>
            </a:r>
            <a:endParaRPr lang="zh-CN" altLang="en-US">
              <a:ea typeface="华文中宋"/>
            </a:endParaRPr>
          </a:p>
          <a:p>
            <a:pPr marL="305435" indent="-305435"/>
            <a:r>
              <a:rPr lang="en-US"/>
              <a:t>XAudio2 for playback</a:t>
            </a:r>
          </a:p>
          <a:p>
            <a:pPr marL="305435" indent="-305435"/>
            <a:r>
              <a:rPr lang="en-US"/>
              <a:t>Streaming from disk</a:t>
            </a:r>
          </a:p>
          <a:p>
            <a:pPr marL="305435" indent="-305435"/>
            <a:r>
              <a:rPr lang="en-US"/>
              <a:t>3D Audio with X3DAudio</a:t>
            </a:r>
          </a:p>
          <a:p>
            <a:pPr marL="305435" indent="-305435"/>
            <a:endParaRPr lang="en-US"/>
          </a:p>
        </p:txBody>
      </p:sp>
    </p:spTree>
    <p:extLst>
      <p:ext uri="{BB962C8B-B14F-4D97-AF65-F5344CB8AC3E}">
        <p14:creationId xmlns:p14="http://schemas.microsoft.com/office/powerpoint/2010/main" val="2551199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a:xfrm>
            <a:off x="581192" y="702156"/>
            <a:ext cx="11029616" cy="1188720"/>
          </a:xfrm>
        </p:spPr>
        <p:txBody>
          <a:bodyPr/>
          <a:lstStyle/>
          <a:p>
            <a:r>
              <a:rPr lang="en-US"/>
              <a:t>CAr audio</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pPr marL="0" indent="0">
              <a:buNone/>
            </a:pPr>
            <a:endParaRPr lang="en-US"/>
          </a:p>
          <a:p>
            <a:pPr marL="305435" indent="-305435"/>
            <a:endParaRPr lang="en-US"/>
          </a:p>
          <a:p>
            <a:pPr marL="305435" indent="-305435"/>
            <a:endParaRPr lang="en-US"/>
          </a:p>
        </p:txBody>
      </p:sp>
      <p:pic>
        <p:nvPicPr>
          <p:cNvPr id="4" name="Picture 4" descr="A picture containing kite&#10;&#10;Description generated with high confidence">
            <a:extLst>
              <a:ext uri="{FF2B5EF4-FFF2-40B4-BE49-F238E27FC236}">
                <a16:creationId xmlns:a16="http://schemas.microsoft.com/office/drawing/2014/main" id="{E53FA622-346D-42A2-BB52-61DBA523712D}"/>
              </a:ext>
            </a:extLst>
          </p:cNvPr>
          <p:cNvPicPr>
            <a:picLocks noChangeAspect="1"/>
          </p:cNvPicPr>
          <p:nvPr/>
        </p:nvPicPr>
        <p:blipFill>
          <a:blip r:embed="rId2"/>
          <a:stretch>
            <a:fillRect/>
          </a:stretch>
        </p:blipFill>
        <p:spPr>
          <a:xfrm>
            <a:off x="1492704" y="1890773"/>
            <a:ext cx="2307772" cy="1109089"/>
          </a:xfrm>
          <a:prstGeom prst="rect">
            <a:avLst/>
          </a:prstGeom>
        </p:spPr>
      </p:pic>
      <p:pic>
        <p:nvPicPr>
          <p:cNvPr id="14" name="Picture 14" descr="A picture containing kite, wall&#10;&#10;Description generated with high confidence">
            <a:extLst>
              <a:ext uri="{FF2B5EF4-FFF2-40B4-BE49-F238E27FC236}">
                <a16:creationId xmlns:a16="http://schemas.microsoft.com/office/drawing/2014/main" id="{CF426589-F84D-4174-96B8-87D5E7CA6CAB}"/>
              </a:ext>
            </a:extLst>
          </p:cNvPr>
          <p:cNvPicPr>
            <a:picLocks noChangeAspect="1"/>
          </p:cNvPicPr>
          <p:nvPr/>
        </p:nvPicPr>
        <p:blipFill>
          <a:blip r:embed="rId3"/>
          <a:stretch>
            <a:fillRect/>
          </a:stretch>
        </p:blipFill>
        <p:spPr>
          <a:xfrm>
            <a:off x="2863623" y="3051050"/>
            <a:ext cx="2307772" cy="1107984"/>
          </a:xfrm>
          <a:prstGeom prst="rect">
            <a:avLst/>
          </a:prstGeom>
        </p:spPr>
      </p:pic>
      <p:pic>
        <p:nvPicPr>
          <p:cNvPr id="16" name="Picture 16" descr="A picture containing wall&#10;&#10;Description generated with high confidence">
            <a:extLst>
              <a:ext uri="{FF2B5EF4-FFF2-40B4-BE49-F238E27FC236}">
                <a16:creationId xmlns:a16="http://schemas.microsoft.com/office/drawing/2014/main" id="{E387828F-A7EF-4170-BC61-D90ABD14B8D6}"/>
              </a:ext>
            </a:extLst>
          </p:cNvPr>
          <p:cNvPicPr>
            <a:picLocks noChangeAspect="1"/>
          </p:cNvPicPr>
          <p:nvPr/>
        </p:nvPicPr>
        <p:blipFill>
          <a:blip r:embed="rId4"/>
          <a:stretch>
            <a:fillRect/>
          </a:stretch>
        </p:blipFill>
        <p:spPr>
          <a:xfrm>
            <a:off x="4633685" y="4158228"/>
            <a:ext cx="2307772" cy="1104224"/>
          </a:xfrm>
          <a:prstGeom prst="rect">
            <a:avLst/>
          </a:prstGeom>
        </p:spPr>
      </p:pic>
      <p:pic>
        <p:nvPicPr>
          <p:cNvPr id="18" name="Picture 18" descr="A picture containing wall&#10;&#10;Description generated with high confidence">
            <a:extLst>
              <a:ext uri="{FF2B5EF4-FFF2-40B4-BE49-F238E27FC236}">
                <a16:creationId xmlns:a16="http://schemas.microsoft.com/office/drawing/2014/main" id="{8B534352-4B3D-4A03-B915-5BFE1CC2E92E}"/>
              </a:ext>
            </a:extLst>
          </p:cNvPr>
          <p:cNvPicPr>
            <a:picLocks noChangeAspect="1"/>
          </p:cNvPicPr>
          <p:nvPr/>
        </p:nvPicPr>
        <p:blipFill>
          <a:blip r:embed="rId5"/>
          <a:stretch>
            <a:fillRect/>
          </a:stretch>
        </p:blipFill>
        <p:spPr>
          <a:xfrm>
            <a:off x="6696301" y="5143883"/>
            <a:ext cx="2307772" cy="1103683"/>
          </a:xfrm>
          <a:prstGeom prst="rect">
            <a:avLst/>
          </a:prstGeom>
        </p:spPr>
      </p:pic>
      <p:cxnSp>
        <p:nvCxnSpPr>
          <p:cNvPr id="22" name="Straight Arrow Connector 21">
            <a:extLst>
              <a:ext uri="{FF2B5EF4-FFF2-40B4-BE49-F238E27FC236}">
                <a16:creationId xmlns:a16="http://schemas.microsoft.com/office/drawing/2014/main" id="{FD8FBC37-56F6-4FC4-95A7-84EC54C73D0E}"/>
              </a:ext>
            </a:extLst>
          </p:cNvPr>
          <p:cNvCxnSpPr/>
          <p:nvPr/>
        </p:nvCxnSpPr>
        <p:spPr>
          <a:xfrm flipH="1">
            <a:off x="1291771" y="6251120"/>
            <a:ext cx="9753600" cy="88900"/>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11B9A1E-3E47-4D37-9ED7-1EA54076023F}"/>
              </a:ext>
            </a:extLst>
          </p:cNvPr>
          <p:cNvCxnSpPr/>
          <p:nvPr/>
        </p:nvCxnSpPr>
        <p:spPr>
          <a:xfrm>
            <a:off x="1300388" y="1849210"/>
            <a:ext cx="7257" cy="1240969"/>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14C93C8-3502-4623-A5AC-C766CC054EEB}"/>
              </a:ext>
            </a:extLst>
          </p:cNvPr>
          <p:cNvSpPr txBox="1"/>
          <p:nvPr/>
        </p:nvSpPr>
        <p:spPr>
          <a:xfrm>
            <a:off x="442686" y="1971220"/>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Volume</a:t>
            </a:r>
          </a:p>
        </p:txBody>
      </p:sp>
      <p:sp>
        <p:nvSpPr>
          <p:cNvPr id="26" name="TextBox 25">
            <a:extLst>
              <a:ext uri="{FF2B5EF4-FFF2-40B4-BE49-F238E27FC236}">
                <a16:creationId xmlns:a16="http://schemas.microsoft.com/office/drawing/2014/main" id="{D8B83E51-A645-42D7-845A-59FE2DD35FF7}"/>
              </a:ext>
            </a:extLst>
          </p:cNvPr>
          <p:cNvSpPr txBox="1"/>
          <p:nvPr/>
        </p:nvSpPr>
        <p:spPr>
          <a:xfrm>
            <a:off x="9378042" y="6298291"/>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RPM/</a:t>
            </a:r>
            <a:r>
              <a:rPr lang="en-US" err="1"/>
              <a:t>MaxRPM</a:t>
            </a:r>
          </a:p>
        </p:txBody>
      </p:sp>
      <p:cxnSp>
        <p:nvCxnSpPr>
          <p:cNvPr id="27" name="Straight Arrow Connector 26">
            <a:extLst>
              <a:ext uri="{FF2B5EF4-FFF2-40B4-BE49-F238E27FC236}">
                <a16:creationId xmlns:a16="http://schemas.microsoft.com/office/drawing/2014/main" id="{5499E4E1-291F-4683-88F2-407100085C69}"/>
              </a:ext>
            </a:extLst>
          </p:cNvPr>
          <p:cNvCxnSpPr>
            <a:cxnSpLocks/>
          </p:cNvCxnSpPr>
          <p:nvPr/>
        </p:nvCxnSpPr>
        <p:spPr>
          <a:xfrm>
            <a:off x="2742744" y="2983138"/>
            <a:ext cx="7257" cy="1240969"/>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CC351A0C-0AD3-4B0C-A828-F44760C6CF66}"/>
              </a:ext>
            </a:extLst>
          </p:cNvPr>
          <p:cNvSpPr txBox="1"/>
          <p:nvPr/>
        </p:nvSpPr>
        <p:spPr>
          <a:xfrm>
            <a:off x="1885042" y="3105148"/>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Volume</a:t>
            </a:r>
          </a:p>
        </p:txBody>
      </p:sp>
      <p:cxnSp>
        <p:nvCxnSpPr>
          <p:cNvPr id="29" name="Straight Arrow Connector 28">
            <a:extLst>
              <a:ext uri="{FF2B5EF4-FFF2-40B4-BE49-F238E27FC236}">
                <a16:creationId xmlns:a16="http://schemas.microsoft.com/office/drawing/2014/main" id="{2DFE05EA-F5DA-4597-906B-CAAF6F3C8926}"/>
              </a:ext>
            </a:extLst>
          </p:cNvPr>
          <p:cNvCxnSpPr>
            <a:cxnSpLocks/>
          </p:cNvCxnSpPr>
          <p:nvPr/>
        </p:nvCxnSpPr>
        <p:spPr>
          <a:xfrm>
            <a:off x="4448173" y="4098924"/>
            <a:ext cx="7257" cy="1240969"/>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8C4ABA01-A3B6-44D5-8FCB-0D684EA27D35}"/>
              </a:ext>
            </a:extLst>
          </p:cNvPr>
          <p:cNvSpPr txBox="1"/>
          <p:nvPr/>
        </p:nvSpPr>
        <p:spPr>
          <a:xfrm>
            <a:off x="3590471" y="4220934"/>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Volume</a:t>
            </a:r>
          </a:p>
        </p:txBody>
      </p:sp>
      <p:cxnSp>
        <p:nvCxnSpPr>
          <p:cNvPr id="31" name="Straight Arrow Connector 30">
            <a:extLst>
              <a:ext uri="{FF2B5EF4-FFF2-40B4-BE49-F238E27FC236}">
                <a16:creationId xmlns:a16="http://schemas.microsoft.com/office/drawing/2014/main" id="{78733681-5BC4-4EFE-AC68-F8C51F713D9E}"/>
              </a:ext>
            </a:extLst>
          </p:cNvPr>
          <p:cNvCxnSpPr>
            <a:cxnSpLocks/>
          </p:cNvCxnSpPr>
          <p:nvPr/>
        </p:nvCxnSpPr>
        <p:spPr>
          <a:xfrm>
            <a:off x="6480172" y="5042352"/>
            <a:ext cx="7257" cy="1240969"/>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A817D6EB-9849-437F-B351-AED8DD9F2037}"/>
              </a:ext>
            </a:extLst>
          </p:cNvPr>
          <p:cNvSpPr txBox="1"/>
          <p:nvPr/>
        </p:nvSpPr>
        <p:spPr>
          <a:xfrm>
            <a:off x="5622470" y="5164362"/>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Volume</a:t>
            </a:r>
          </a:p>
        </p:txBody>
      </p:sp>
      <p:sp>
        <p:nvSpPr>
          <p:cNvPr id="5" name="TextBox 4">
            <a:extLst>
              <a:ext uri="{FF2B5EF4-FFF2-40B4-BE49-F238E27FC236}">
                <a16:creationId xmlns:a16="http://schemas.microsoft.com/office/drawing/2014/main" id="{E2E2F703-59C2-46D6-A7C8-5C53912AEA8A}"/>
              </a:ext>
            </a:extLst>
          </p:cNvPr>
          <p:cNvSpPr txBox="1"/>
          <p:nvPr/>
        </p:nvSpPr>
        <p:spPr>
          <a:xfrm>
            <a:off x="1814285" y="2468108"/>
            <a:ext cx="521297" cy="369332"/>
          </a:xfrm>
          <a:prstGeom prst="rect">
            <a:avLst/>
          </a:prstGeom>
          <a:noFill/>
        </p:spPr>
        <p:txBody>
          <a:bodyPr wrap="none" rtlCol="0">
            <a:spAutoFit/>
          </a:bodyPr>
          <a:lstStyle/>
          <a:p>
            <a:r>
              <a:rPr lang="en-US">
                <a:solidFill>
                  <a:schemeClr val="bg1"/>
                </a:solidFill>
              </a:rPr>
              <a:t>Idle</a:t>
            </a:r>
          </a:p>
        </p:txBody>
      </p:sp>
      <p:sp>
        <p:nvSpPr>
          <p:cNvPr id="25" name="TextBox 24">
            <a:extLst>
              <a:ext uri="{FF2B5EF4-FFF2-40B4-BE49-F238E27FC236}">
                <a16:creationId xmlns:a16="http://schemas.microsoft.com/office/drawing/2014/main" id="{9FB9DD04-571B-46C3-9A60-ABC7B3B4F7CB}"/>
              </a:ext>
            </a:extLst>
          </p:cNvPr>
          <p:cNvSpPr txBox="1"/>
          <p:nvPr/>
        </p:nvSpPr>
        <p:spPr>
          <a:xfrm>
            <a:off x="3756860" y="3670017"/>
            <a:ext cx="589585" cy="369332"/>
          </a:xfrm>
          <a:prstGeom prst="rect">
            <a:avLst/>
          </a:prstGeom>
          <a:noFill/>
        </p:spPr>
        <p:txBody>
          <a:bodyPr wrap="none" rtlCol="0">
            <a:spAutoFit/>
          </a:bodyPr>
          <a:lstStyle/>
          <a:p>
            <a:r>
              <a:rPr lang="en-US">
                <a:solidFill>
                  <a:schemeClr val="bg1"/>
                </a:solidFill>
              </a:rPr>
              <a:t>Low</a:t>
            </a:r>
          </a:p>
        </p:txBody>
      </p:sp>
      <p:sp>
        <p:nvSpPr>
          <p:cNvPr id="33" name="TextBox 32">
            <a:extLst>
              <a:ext uri="{FF2B5EF4-FFF2-40B4-BE49-F238E27FC236}">
                <a16:creationId xmlns:a16="http://schemas.microsoft.com/office/drawing/2014/main" id="{104D2A32-9F9E-47C5-9991-58C0EDB55EF4}"/>
              </a:ext>
            </a:extLst>
          </p:cNvPr>
          <p:cNvSpPr txBox="1"/>
          <p:nvPr/>
        </p:nvSpPr>
        <p:spPr>
          <a:xfrm>
            <a:off x="5526922" y="4728140"/>
            <a:ext cx="532518" cy="369332"/>
          </a:xfrm>
          <a:prstGeom prst="rect">
            <a:avLst/>
          </a:prstGeom>
          <a:noFill/>
        </p:spPr>
        <p:txBody>
          <a:bodyPr wrap="none" rtlCol="0">
            <a:spAutoFit/>
          </a:bodyPr>
          <a:lstStyle/>
          <a:p>
            <a:r>
              <a:rPr lang="en-US">
                <a:solidFill>
                  <a:schemeClr val="bg1"/>
                </a:solidFill>
              </a:rPr>
              <a:t>Mid</a:t>
            </a:r>
          </a:p>
        </p:txBody>
      </p:sp>
      <p:sp>
        <p:nvSpPr>
          <p:cNvPr id="34" name="TextBox 33">
            <a:extLst>
              <a:ext uri="{FF2B5EF4-FFF2-40B4-BE49-F238E27FC236}">
                <a16:creationId xmlns:a16="http://schemas.microsoft.com/office/drawing/2014/main" id="{335CC4D4-0982-4BB0-8068-B8E5E58D3EC9}"/>
              </a:ext>
            </a:extLst>
          </p:cNvPr>
          <p:cNvSpPr txBox="1"/>
          <p:nvPr/>
        </p:nvSpPr>
        <p:spPr>
          <a:xfrm>
            <a:off x="7766925" y="5728028"/>
            <a:ext cx="617477" cy="369332"/>
          </a:xfrm>
          <a:prstGeom prst="rect">
            <a:avLst/>
          </a:prstGeom>
          <a:noFill/>
        </p:spPr>
        <p:txBody>
          <a:bodyPr wrap="none" rtlCol="0">
            <a:spAutoFit/>
          </a:bodyPr>
          <a:lstStyle/>
          <a:p>
            <a:r>
              <a:rPr lang="en-US">
                <a:solidFill>
                  <a:schemeClr val="bg1"/>
                </a:solidFill>
              </a:rPr>
              <a:t>High</a:t>
            </a:r>
          </a:p>
        </p:txBody>
      </p:sp>
    </p:spTree>
    <p:extLst>
      <p:ext uri="{BB962C8B-B14F-4D97-AF65-F5344CB8AC3E}">
        <p14:creationId xmlns:p14="http://schemas.microsoft.com/office/powerpoint/2010/main" val="35713795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6BB74-9AAB-4C26-AC4F-EEC5AD86A201}"/>
              </a:ext>
            </a:extLst>
          </p:cNvPr>
          <p:cNvSpPr>
            <a:spLocks noGrp="1"/>
          </p:cNvSpPr>
          <p:nvPr>
            <p:ph type="title"/>
          </p:nvPr>
        </p:nvSpPr>
        <p:spPr>
          <a:xfrm>
            <a:off x="581192" y="702156"/>
            <a:ext cx="11029616" cy="1188720"/>
          </a:xfrm>
        </p:spPr>
        <p:txBody>
          <a:bodyPr/>
          <a:lstStyle/>
          <a:p>
            <a:r>
              <a:rPr lang="en-US"/>
              <a:t>CAr audio</a:t>
            </a:r>
          </a:p>
        </p:txBody>
      </p:sp>
      <p:sp>
        <p:nvSpPr>
          <p:cNvPr id="3" name="Content Placeholder 2">
            <a:extLst>
              <a:ext uri="{FF2B5EF4-FFF2-40B4-BE49-F238E27FC236}">
                <a16:creationId xmlns:a16="http://schemas.microsoft.com/office/drawing/2014/main" id="{E0DF5BE4-53FC-444B-A448-B193DECC794F}"/>
              </a:ext>
            </a:extLst>
          </p:cNvPr>
          <p:cNvSpPr>
            <a:spLocks noGrp="1"/>
          </p:cNvSpPr>
          <p:nvPr>
            <p:ph idx="1"/>
          </p:nvPr>
        </p:nvSpPr>
        <p:spPr/>
        <p:txBody>
          <a:bodyPr/>
          <a:lstStyle/>
          <a:p>
            <a:pPr marL="0" indent="0">
              <a:buNone/>
            </a:pPr>
            <a:endParaRPr lang="en-US"/>
          </a:p>
          <a:p>
            <a:pPr marL="305435" indent="-305435"/>
            <a:endParaRPr lang="en-US"/>
          </a:p>
          <a:p>
            <a:pPr marL="305435" indent="-305435"/>
            <a:endParaRPr lang="en-US"/>
          </a:p>
        </p:txBody>
      </p:sp>
      <p:cxnSp>
        <p:nvCxnSpPr>
          <p:cNvPr id="22" name="Straight Arrow Connector 21">
            <a:extLst>
              <a:ext uri="{FF2B5EF4-FFF2-40B4-BE49-F238E27FC236}">
                <a16:creationId xmlns:a16="http://schemas.microsoft.com/office/drawing/2014/main" id="{FD8FBC37-56F6-4FC4-95A7-84EC54C73D0E}"/>
              </a:ext>
            </a:extLst>
          </p:cNvPr>
          <p:cNvCxnSpPr/>
          <p:nvPr/>
        </p:nvCxnSpPr>
        <p:spPr>
          <a:xfrm flipH="1">
            <a:off x="1291771" y="6251120"/>
            <a:ext cx="9753600" cy="88900"/>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14C93C8-3502-4623-A5AC-C766CC054EEB}"/>
              </a:ext>
            </a:extLst>
          </p:cNvPr>
          <p:cNvSpPr txBox="1"/>
          <p:nvPr/>
        </p:nvSpPr>
        <p:spPr>
          <a:xfrm>
            <a:off x="1023257" y="1971220"/>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Pitch</a:t>
            </a:r>
          </a:p>
        </p:txBody>
      </p:sp>
      <p:sp>
        <p:nvSpPr>
          <p:cNvPr id="26" name="TextBox 25">
            <a:extLst>
              <a:ext uri="{FF2B5EF4-FFF2-40B4-BE49-F238E27FC236}">
                <a16:creationId xmlns:a16="http://schemas.microsoft.com/office/drawing/2014/main" id="{D8B83E51-A645-42D7-845A-59FE2DD35FF7}"/>
              </a:ext>
            </a:extLst>
          </p:cNvPr>
          <p:cNvSpPr txBox="1"/>
          <p:nvPr/>
        </p:nvSpPr>
        <p:spPr>
          <a:xfrm>
            <a:off x="9378042" y="6298291"/>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RPM/</a:t>
            </a:r>
            <a:r>
              <a:rPr lang="en-US" err="1"/>
              <a:t>MaxRPM</a:t>
            </a:r>
          </a:p>
        </p:txBody>
      </p:sp>
      <p:pic>
        <p:nvPicPr>
          <p:cNvPr id="5" name="Picture 5" descr="A picture containing wall&#10;&#10;Description generated with high confidence">
            <a:extLst>
              <a:ext uri="{FF2B5EF4-FFF2-40B4-BE49-F238E27FC236}">
                <a16:creationId xmlns:a16="http://schemas.microsoft.com/office/drawing/2014/main" id="{F7994A37-4745-40B6-AE54-5137BFFA8258}"/>
              </a:ext>
            </a:extLst>
          </p:cNvPr>
          <p:cNvPicPr>
            <a:picLocks noChangeAspect="1"/>
          </p:cNvPicPr>
          <p:nvPr/>
        </p:nvPicPr>
        <p:blipFill>
          <a:blip r:embed="rId2"/>
          <a:stretch>
            <a:fillRect/>
          </a:stretch>
        </p:blipFill>
        <p:spPr>
          <a:xfrm>
            <a:off x="1871436" y="2012563"/>
            <a:ext cx="2121808" cy="1018590"/>
          </a:xfrm>
          <a:prstGeom prst="rect">
            <a:avLst/>
          </a:prstGeom>
        </p:spPr>
      </p:pic>
      <p:cxnSp>
        <p:nvCxnSpPr>
          <p:cNvPr id="7" name="Straight Arrow Connector 6">
            <a:extLst>
              <a:ext uri="{FF2B5EF4-FFF2-40B4-BE49-F238E27FC236}">
                <a16:creationId xmlns:a16="http://schemas.microsoft.com/office/drawing/2014/main" id="{470D50B2-E9A6-4724-B5B1-5141EDEAC517}"/>
              </a:ext>
            </a:extLst>
          </p:cNvPr>
          <p:cNvCxnSpPr/>
          <p:nvPr/>
        </p:nvCxnSpPr>
        <p:spPr>
          <a:xfrm flipH="1">
            <a:off x="1670502" y="2053317"/>
            <a:ext cx="1814" cy="923470"/>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803D7D8-0B04-46B1-8FC3-9B8CBA1B8A59}"/>
              </a:ext>
            </a:extLst>
          </p:cNvPr>
          <p:cNvSpPr txBox="1"/>
          <p:nvPr/>
        </p:nvSpPr>
        <p:spPr>
          <a:xfrm>
            <a:off x="2737756" y="3028040"/>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Pitch</a:t>
            </a:r>
          </a:p>
        </p:txBody>
      </p:sp>
      <p:pic>
        <p:nvPicPr>
          <p:cNvPr id="19" name="Picture 5" descr="A picture containing wall&#10;&#10;Description generated with high confidence">
            <a:extLst>
              <a:ext uri="{FF2B5EF4-FFF2-40B4-BE49-F238E27FC236}">
                <a16:creationId xmlns:a16="http://schemas.microsoft.com/office/drawing/2014/main" id="{4715477F-E77D-4A62-BACE-3DBF078CEFD1}"/>
              </a:ext>
            </a:extLst>
          </p:cNvPr>
          <p:cNvPicPr>
            <a:picLocks noChangeAspect="1"/>
          </p:cNvPicPr>
          <p:nvPr/>
        </p:nvPicPr>
        <p:blipFill>
          <a:blip r:embed="rId2"/>
          <a:stretch>
            <a:fillRect/>
          </a:stretch>
        </p:blipFill>
        <p:spPr>
          <a:xfrm>
            <a:off x="3486149" y="3046705"/>
            <a:ext cx="2062843" cy="991376"/>
          </a:xfrm>
          <a:prstGeom prst="rect">
            <a:avLst/>
          </a:prstGeom>
        </p:spPr>
      </p:pic>
      <p:sp>
        <p:nvSpPr>
          <p:cNvPr id="21" name="TextBox 20">
            <a:extLst>
              <a:ext uri="{FF2B5EF4-FFF2-40B4-BE49-F238E27FC236}">
                <a16:creationId xmlns:a16="http://schemas.microsoft.com/office/drawing/2014/main" id="{7F44964E-BE9E-41B8-8A99-09273B44B4FA}"/>
              </a:ext>
            </a:extLst>
          </p:cNvPr>
          <p:cNvSpPr txBox="1"/>
          <p:nvPr/>
        </p:nvSpPr>
        <p:spPr>
          <a:xfrm>
            <a:off x="4298042" y="4116612"/>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Pitch</a:t>
            </a:r>
          </a:p>
        </p:txBody>
      </p:sp>
      <p:pic>
        <p:nvPicPr>
          <p:cNvPr id="25" name="Picture 5" descr="A picture containing wall&#10;&#10;Description generated with high confidence">
            <a:extLst>
              <a:ext uri="{FF2B5EF4-FFF2-40B4-BE49-F238E27FC236}">
                <a16:creationId xmlns:a16="http://schemas.microsoft.com/office/drawing/2014/main" id="{930A7F50-E74B-4F07-9111-488ECEB672B0}"/>
              </a:ext>
            </a:extLst>
          </p:cNvPr>
          <p:cNvPicPr>
            <a:picLocks noChangeAspect="1"/>
          </p:cNvPicPr>
          <p:nvPr/>
        </p:nvPicPr>
        <p:blipFill>
          <a:blip r:embed="rId2"/>
          <a:stretch>
            <a:fillRect/>
          </a:stretch>
        </p:blipFill>
        <p:spPr>
          <a:xfrm>
            <a:off x="5091792" y="4035491"/>
            <a:ext cx="2017486" cy="964162"/>
          </a:xfrm>
          <a:prstGeom prst="rect">
            <a:avLst/>
          </a:prstGeom>
        </p:spPr>
      </p:pic>
      <p:sp>
        <p:nvSpPr>
          <p:cNvPr id="28" name="TextBox 27">
            <a:extLst>
              <a:ext uri="{FF2B5EF4-FFF2-40B4-BE49-F238E27FC236}">
                <a16:creationId xmlns:a16="http://schemas.microsoft.com/office/drawing/2014/main" id="{043B363B-CE84-4F11-8E08-B998149C5F1E}"/>
              </a:ext>
            </a:extLst>
          </p:cNvPr>
          <p:cNvSpPr txBox="1"/>
          <p:nvPr/>
        </p:nvSpPr>
        <p:spPr>
          <a:xfrm>
            <a:off x="5858326" y="5037361"/>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Pitch</a:t>
            </a:r>
          </a:p>
        </p:txBody>
      </p:sp>
      <p:pic>
        <p:nvPicPr>
          <p:cNvPr id="29" name="Picture 5" descr="A picture containing wall&#10;&#10;Description generated with high confidence">
            <a:extLst>
              <a:ext uri="{FF2B5EF4-FFF2-40B4-BE49-F238E27FC236}">
                <a16:creationId xmlns:a16="http://schemas.microsoft.com/office/drawing/2014/main" id="{122DC825-4668-4184-B21E-AED6AF54D6AB}"/>
              </a:ext>
            </a:extLst>
          </p:cNvPr>
          <p:cNvPicPr>
            <a:picLocks noChangeAspect="1"/>
          </p:cNvPicPr>
          <p:nvPr/>
        </p:nvPicPr>
        <p:blipFill>
          <a:blip r:embed="rId2"/>
          <a:stretch>
            <a:fillRect/>
          </a:stretch>
        </p:blipFill>
        <p:spPr>
          <a:xfrm>
            <a:off x="6679291" y="5037882"/>
            <a:ext cx="2235201" cy="1063948"/>
          </a:xfrm>
          <a:prstGeom prst="rect">
            <a:avLst/>
          </a:prstGeom>
        </p:spPr>
      </p:pic>
      <p:cxnSp>
        <p:nvCxnSpPr>
          <p:cNvPr id="31" name="Straight Arrow Connector 30">
            <a:extLst>
              <a:ext uri="{FF2B5EF4-FFF2-40B4-BE49-F238E27FC236}">
                <a16:creationId xmlns:a16="http://schemas.microsoft.com/office/drawing/2014/main" id="{3086FD38-504E-4B2C-B098-5855537B4CDB}"/>
              </a:ext>
            </a:extLst>
          </p:cNvPr>
          <p:cNvCxnSpPr>
            <a:cxnSpLocks/>
          </p:cNvCxnSpPr>
          <p:nvPr/>
        </p:nvCxnSpPr>
        <p:spPr>
          <a:xfrm flipH="1">
            <a:off x="3357787" y="3082923"/>
            <a:ext cx="1814" cy="923470"/>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5FADE67C-F460-42E7-BFB2-A132EDBDC25C}"/>
              </a:ext>
            </a:extLst>
          </p:cNvPr>
          <p:cNvCxnSpPr>
            <a:cxnSpLocks/>
          </p:cNvCxnSpPr>
          <p:nvPr/>
        </p:nvCxnSpPr>
        <p:spPr>
          <a:xfrm flipH="1">
            <a:off x="4899930" y="4076245"/>
            <a:ext cx="1814" cy="923470"/>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16F9739-CA29-43E4-B4B2-B1BD90A04FDB}"/>
              </a:ext>
            </a:extLst>
          </p:cNvPr>
          <p:cNvCxnSpPr>
            <a:cxnSpLocks/>
          </p:cNvCxnSpPr>
          <p:nvPr/>
        </p:nvCxnSpPr>
        <p:spPr>
          <a:xfrm flipH="1">
            <a:off x="6523716" y="5110388"/>
            <a:ext cx="1814" cy="923470"/>
          </a:xfrm>
          <a:prstGeom prst="straightConnector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93612C2-B174-40E5-8428-EB806DBBA407}"/>
              </a:ext>
            </a:extLst>
          </p:cNvPr>
          <p:cNvSpPr txBox="1"/>
          <p:nvPr/>
        </p:nvSpPr>
        <p:spPr>
          <a:xfrm>
            <a:off x="3357787" y="2563360"/>
            <a:ext cx="521297" cy="369332"/>
          </a:xfrm>
          <a:prstGeom prst="rect">
            <a:avLst/>
          </a:prstGeom>
          <a:noFill/>
        </p:spPr>
        <p:txBody>
          <a:bodyPr wrap="none" rtlCol="0">
            <a:spAutoFit/>
          </a:bodyPr>
          <a:lstStyle/>
          <a:p>
            <a:r>
              <a:rPr lang="en-US">
                <a:solidFill>
                  <a:schemeClr val="bg1"/>
                </a:solidFill>
              </a:rPr>
              <a:t>Idle</a:t>
            </a:r>
          </a:p>
        </p:txBody>
      </p:sp>
      <p:sp>
        <p:nvSpPr>
          <p:cNvPr id="35" name="TextBox 34">
            <a:extLst>
              <a:ext uri="{FF2B5EF4-FFF2-40B4-BE49-F238E27FC236}">
                <a16:creationId xmlns:a16="http://schemas.microsoft.com/office/drawing/2014/main" id="{A0F19A97-259C-43A6-B559-04FAFD8796DB}"/>
              </a:ext>
            </a:extLst>
          </p:cNvPr>
          <p:cNvSpPr txBox="1"/>
          <p:nvPr/>
        </p:nvSpPr>
        <p:spPr>
          <a:xfrm>
            <a:off x="4959407" y="3575055"/>
            <a:ext cx="589585" cy="369332"/>
          </a:xfrm>
          <a:prstGeom prst="rect">
            <a:avLst/>
          </a:prstGeom>
          <a:noFill/>
        </p:spPr>
        <p:txBody>
          <a:bodyPr wrap="none" rtlCol="0">
            <a:spAutoFit/>
          </a:bodyPr>
          <a:lstStyle/>
          <a:p>
            <a:r>
              <a:rPr lang="en-US">
                <a:solidFill>
                  <a:schemeClr val="bg1"/>
                </a:solidFill>
              </a:rPr>
              <a:t>Low</a:t>
            </a:r>
          </a:p>
        </p:txBody>
      </p:sp>
      <p:sp>
        <p:nvSpPr>
          <p:cNvPr id="36" name="TextBox 35">
            <a:extLst>
              <a:ext uri="{FF2B5EF4-FFF2-40B4-BE49-F238E27FC236}">
                <a16:creationId xmlns:a16="http://schemas.microsoft.com/office/drawing/2014/main" id="{065F7ED7-8D57-476C-BBDE-32A14C5A0DBD}"/>
              </a:ext>
            </a:extLst>
          </p:cNvPr>
          <p:cNvSpPr txBox="1"/>
          <p:nvPr/>
        </p:nvSpPr>
        <p:spPr>
          <a:xfrm>
            <a:off x="6576760" y="4593384"/>
            <a:ext cx="532518" cy="369332"/>
          </a:xfrm>
          <a:prstGeom prst="rect">
            <a:avLst/>
          </a:prstGeom>
          <a:noFill/>
        </p:spPr>
        <p:txBody>
          <a:bodyPr wrap="none" rtlCol="0">
            <a:spAutoFit/>
          </a:bodyPr>
          <a:lstStyle/>
          <a:p>
            <a:r>
              <a:rPr lang="en-US">
                <a:solidFill>
                  <a:schemeClr val="bg1"/>
                </a:solidFill>
              </a:rPr>
              <a:t>Mid</a:t>
            </a:r>
          </a:p>
        </p:txBody>
      </p:sp>
      <p:sp>
        <p:nvSpPr>
          <p:cNvPr id="37" name="TextBox 36">
            <a:extLst>
              <a:ext uri="{FF2B5EF4-FFF2-40B4-BE49-F238E27FC236}">
                <a16:creationId xmlns:a16="http://schemas.microsoft.com/office/drawing/2014/main" id="{3B841F5E-44B9-4E4E-8AC7-A9F34DFAC9F8}"/>
              </a:ext>
            </a:extLst>
          </p:cNvPr>
          <p:cNvSpPr txBox="1"/>
          <p:nvPr/>
        </p:nvSpPr>
        <p:spPr>
          <a:xfrm>
            <a:off x="8311160" y="5664526"/>
            <a:ext cx="617477" cy="369332"/>
          </a:xfrm>
          <a:prstGeom prst="rect">
            <a:avLst/>
          </a:prstGeom>
          <a:noFill/>
        </p:spPr>
        <p:txBody>
          <a:bodyPr wrap="none" rtlCol="0">
            <a:spAutoFit/>
          </a:bodyPr>
          <a:lstStyle/>
          <a:p>
            <a:r>
              <a:rPr lang="en-US">
                <a:solidFill>
                  <a:schemeClr val="bg1"/>
                </a:solidFill>
              </a:rPr>
              <a:t>High</a:t>
            </a:r>
          </a:p>
        </p:txBody>
      </p:sp>
    </p:spTree>
    <p:extLst>
      <p:ext uri="{BB962C8B-B14F-4D97-AF65-F5344CB8AC3E}">
        <p14:creationId xmlns:p14="http://schemas.microsoft.com/office/powerpoint/2010/main" val="27794323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851DB-B2B0-4EE8-AE2A-6022BE4723D6}"/>
              </a:ext>
            </a:extLst>
          </p:cNvPr>
          <p:cNvSpPr>
            <a:spLocks noGrp="1"/>
          </p:cNvSpPr>
          <p:nvPr>
            <p:ph type="title"/>
          </p:nvPr>
        </p:nvSpPr>
        <p:spPr/>
        <p:txBody>
          <a:bodyPr/>
          <a:lstStyle/>
          <a:p>
            <a:r>
              <a:rPr lang="en-US"/>
              <a:t>Postmortem</a:t>
            </a:r>
          </a:p>
        </p:txBody>
      </p:sp>
      <p:sp>
        <p:nvSpPr>
          <p:cNvPr id="4" name="Content Placeholder 3">
            <a:extLst>
              <a:ext uri="{FF2B5EF4-FFF2-40B4-BE49-F238E27FC236}">
                <a16:creationId xmlns:a16="http://schemas.microsoft.com/office/drawing/2014/main" id="{FF06FDA1-9187-4521-A6CB-BD7496F7A38C}"/>
              </a:ext>
            </a:extLst>
          </p:cNvPr>
          <p:cNvSpPr>
            <a:spLocks noGrp="1"/>
          </p:cNvSpPr>
          <p:nvPr>
            <p:ph sz="half" idx="1"/>
          </p:nvPr>
        </p:nvSpPr>
        <p:spPr/>
        <p:txBody>
          <a:bodyPr>
            <a:normAutofit/>
          </a:bodyPr>
          <a:lstStyle/>
          <a:p>
            <a:pPr marL="305435" indent="-305435">
              <a:buFont typeface="Segoe UI Symbol" panose="020B0502040204020203" pitchFamily="34" charset="0"/>
              <a:buChar char="✓"/>
            </a:pPr>
            <a:r>
              <a:rPr lang="en-US"/>
              <a:t>Careful research and proper capability assessment </a:t>
            </a:r>
          </a:p>
          <a:p>
            <a:pPr lvl="1">
              <a:buFont typeface="Arial" panose="020B0604020202020204" pitchFamily="34" charset="0"/>
              <a:buChar char="•"/>
            </a:pPr>
            <a:r>
              <a:rPr lang="en-US"/>
              <a:t>The project isn’t over-scoped</a:t>
            </a:r>
          </a:p>
          <a:p>
            <a:pPr marL="305435" indent="-305435">
              <a:buFont typeface="Segoe UI Symbol" panose="020B0502040204020203" pitchFamily="34" charset="0"/>
              <a:buChar char="✓"/>
            </a:pPr>
            <a:r>
              <a:rPr lang="en-US"/>
              <a:t>Continuous Integration &amp; Automatic Document Generation</a:t>
            </a:r>
          </a:p>
          <a:p>
            <a:pPr lvl="1">
              <a:buFont typeface="Arial" panose="020B0604020202020204" pitchFamily="34" charset="0"/>
              <a:buChar char="•"/>
            </a:pPr>
            <a:r>
              <a:rPr lang="en-US"/>
              <a:t>Teamwork got smoother</a:t>
            </a:r>
          </a:p>
          <a:p>
            <a:pPr marL="305435" indent="-305435">
              <a:buFont typeface="Wingdings" panose="020B0502040204020203" pitchFamily="34" charset="0"/>
              <a:buChar char="§"/>
            </a:pPr>
            <a:endParaRPr lang="en-US"/>
          </a:p>
          <a:p>
            <a:pPr marL="305435" indent="-305435">
              <a:buFont typeface="Wingdings" panose="020B0502040204020203" pitchFamily="34" charset="0"/>
              <a:buChar char="§"/>
            </a:pPr>
            <a:endParaRPr lang="en-US"/>
          </a:p>
        </p:txBody>
      </p:sp>
      <p:sp>
        <p:nvSpPr>
          <p:cNvPr id="5" name="Content Placeholder 4">
            <a:extLst>
              <a:ext uri="{FF2B5EF4-FFF2-40B4-BE49-F238E27FC236}">
                <a16:creationId xmlns:a16="http://schemas.microsoft.com/office/drawing/2014/main" id="{8EF7D2CE-76EA-4F2F-944F-C2ED6097C82D}"/>
              </a:ext>
            </a:extLst>
          </p:cNvPr>
          <p:cNvSpPr>
            <a:spLocks noGrp="1"/>
          </p:cNvSpPr>
          <p:nvPr>
            <p:ph sz="half" idx="2"/>
          </p:nvPr>
        </p:nvSpPr>
        <p:spPr/>
        <p:txBody>
          <a:bodyPr>
            <a:normAutofit/>
          </a:bodyPr>
          <a:lstStyle/>
          <a:p>
            <a:pPr marL="305435" indent="-305435">
              <a:buFont typeface="Segoe UI Symbol" panose="020B0502040204020203" pitchFamily="34" charset="0"/>
              <a:buChar char="✗"/>
            </a:pPr>
            <a:r>
              <a:rPr lang="en-US"/>
              <a:t>We could have a better plan based on each member’s specialty</a:t>
            </a:r>
          </a:p>
          <a:p>
            <a:pPr marL="629920" lvl="1" indent="-305435">
              <a:buFont typeface="Arial" panose="020B0604020202020204" pitchFamily="34" charset="0"/>
              <a:buChar char="•"/>
            </a:pPr>
            <a:r>
              <a:rPr lang="en-US"/>
              <a:t>Might have more work done</a:t>
            </a:r>
          </a:p>
          <a:p>
            <a:pPr marL="305435" indent="-305435">
              <a:buFont typeface="Segoe UI Symbol" panose="020B0502040204020203" pitchFamily="34" charset="0"/>
              <a:buChar char="✗"/>
            </a:pPr>
            <a:r>
              <a:rPr lang="en-US"/>
              <a:t>We made the decision of using a package manager too soon before researching its cons thoroughly</a:t>
            </a:r>
          </a:p>
          <a:p>
            <a:pPr marL="629920" lvl="1" indent="-305435">
              <a:buFont typeface="Arial" panose="020B0604020202020204" pitchFamily="34" charset="0"/>
              <a:buChar char="•"/>
            </a:pPr>
            <a:r>
              <a:rPr lang="en-US"/>
              <a:t>More difficult to work because of the limited number of available machines</a:t>
            </a:r>
          </a:p>
          <a:p>
            <a:pPr marL="305435" indent="-305435">
              <a:buFont typeface="Wingdings" panose="020B0502040204020203" pitchFamily="34" charset="0"/>
              <a:buChar char="§"/>
            </a:pPr>
            <a:endParaRPr lang="en-US"/>
          </a:p>
          <a:p>
            <a:pPr marL="305435" indent="-305435">
              <a:buFont typeface="Wingdings" panose="05020102010507070707" pitchFamily="18" charset="2"/>
              <a:buChar char="§"/>
            </a:pPr>
            <a:endParaRPr lang="en-US" altLang="zh-CN"/>
          </a:p>
        </p:txBody>
      </p:sp>
    </p:spTree>
    <p:extLst>
      <p:ext uri="{BB962C8B-B14F-4D97-AF65-F5344CB8AC3E}">
        <p14:creationId xmlns:p14="http://schemas.microsoft.com/office/powerpoint/2010/main" val="3940843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8BE18-0B42-493B-B2F1-679B9FC6FD25}"/>
              </a:ext>
            </a:extLst>
          </p:cNvPr>
          <p:cNvSpPr>
            <a:spLocks noGrp="1"/>
          </p:cNvSpPr>
          <p:nvPr>
            <p:ph type="title"/>
          </p:nvPr>
        </p:nvSpPr>
        <p:spPr>
          <a:xfrm>
            <a:off x="1555733" y="1577340"/>
            <a:ext cx="4955798" cy="3703320"/>
          </a:xfrm>
        </p:spPr>
        <p:txBody>
          <a:bodyPr vert="horz" lIns="91440" tIns="45720" rIns="91440" bIns="45720" rtlCol="0" anchor="ctr">
            <a:normAutofit/>
          </a:bodyPr>
          <a:lstStyle/>
          <a:p>
            <a:pPr algn="r"/>
            <a:r>
              <a:rPr lang="en-US" sz="7200">
                <a:solidFill>
                  <a:srgbClr val="FFFFFF">
                    <a:alpha val="90000"/>
                  </a:srgbClr>
                </a:solidFill>
              </a:rPr>
              <a:t>Next Step?</a:t>
            </a:r>
          </a:p>
        </p:txBody>
      </p:sp>
      <p:sp>
        <p:nvSpPr>
          <p:cNvPr id="3" name="Content Placeholder 2">
            <a:extLst>
              <a:ext uri="{FF2B5EF4-FFF2-40B4-BE49-F238E27FC236}">
                <a16:creationId xmlns:a16="http://schemas.microsoft.com/office/drawing/2014/main" id="{4E0DA346-221B-4FCA-ABED-6E6FA5131821}"/>
              </a:ext>
            </a:extLst>
          </p:cNvPr>
          <p:cNvSpPr>
            <a:spLocks noGrp="1"/>
          </p:cNvSpPr>
          <p:nvPr>
            <p:ph idx="1"/>
          </p:nvPr>
        </p:nvSpPr>
        <p:spPr>
          <a:xfrm>
            <a:off x="7534655" y="1577340"/>
            <a:ext cx="2895067" cy="3703320"/>
          </a:xfrm>
          <a:ln w="57150">
            <a:noFill/>
          </a:ln>
        </p:spPr>
        <p:txBody>
          <a:bodyPr vert="horz" lIns="91440" tIns="45720" rIns="91440" bIns="45720" rtlCol="0" anchor="ctr">
            <a:normAutofit/>
          </a:bodyPr>
          <a:lstStyle/>
          <a:p>
            <a:pPr marL="0" indent="0">
              <a:buNone/>
            </a:pPr>
            <a:r>
              <a:rPr lang="en-US" sz="2800" cap="all">
                <a:solidFill>
                  <a:schemeClr val="accent1"/>
                </a:solidFill>
              </a:rPr>
              <a:t>No.</a:t>
            </a:r>
          </a:p>
        </p:txBody>
      </p:sp>
      <p:sp>
        <p:nvSpPr>
          <p:cNvPr id="18" name="Rectangle 17">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83280"/>
            <a:ext cx="3703320" cy="91440"/>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88323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8">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10">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12">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14">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8" name="Rectangle 16">
            <a:extLst>
              <a:ext uri="{FF2B5EF4-FFF2-40B4-BE49-F238E27FC236}">
                <a16:creationId xmlns:a16="http://schemas.microsoft.com/office/drawing/2014/main" id="{00BDC88A-176A-4C74-9A93-7C0BC765F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8">
            <a:extLst>
              <a:ext uri="{FF2B5EF4-FFF2-40B4-BE49-F238E27FC236}">
                <a16:creationId xmlns:a16="http://schemas.microsoft.com/office/drawing/2014/main" id="{20F81E05-F529-4DFE-AFC8-E3E964F95E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1191" y="455422"/>
            <a:ext cx="1106164" cy="585973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0">
            <a:extLst>
              <a:ext uri="{FF2B5EF4-FFF2-40B4-BE49-F238E27FC236}">
                <a16:creationId xmlns:a16="http://schemas.microsoft.com/office/drawing/2014/main" id="{7358E157-7D0A-4F9C-8B70-83F2B7AA98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420" y="455421"/>
            <a:ext cx="6248454" cy="5859736"/>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 name="Title 3">
            <a:extLst>
              <a:ext uri="{FF2B5EF4-FFF2-40B4-BE49-F238E27FC236}">
                <a16:creationId xmlns:a16="http://schemas.microsoft.com/office/drawing/2014/main" id="{A6871743-DE28-42A9-B4E2-D811CAB18DB9}"/>
              </a:ext>
            </a:extLst>
          </p:cNvPr>
          <p:cNvSpPr>
            <a:spLocks noGrp="1"/>
          </p:cNvSpPr>
          <p:nvPr>
            <p:ph type="title"/>
          </p:nvPr>
        </p:nvSpPr>
        <p:spPr>
          <a:xfrm>
            <a:off x="2156346" y="1024820"/>
            <a:ext cx="5526993" cy="4720938"/>
          </a:xfrm>
        </p:spPr>
        <p:txBody>
          <a:bodyPr vert="horz" lIns="91440" tIns="45720" rIns="91440" bIns="45720" rtlCol="0" anchor="ctr">
            <a:normAutofit/>
          </a:bodyPr>
          <a:lstStyle/>
          <a:p>
            <a:r>
              <a:rPr lang="en-US" sz="6000">
                <a:solidFill>
                  <a:srgbClr val="FFFFFF"/>
                </a:solidFill>
              </a:rPr>
              <a:t>Thank You!</a:t>
            </a:r>
          </a:p>
        </p:txBody>
      </p:sp>
      <p:sp>
        <p:nvSpPr>
          <p:cNvPr id="23" name="Rectangle 22">
            <a:extLst>
              <a:ext uri="{FF2B5EF4-FFF2-40B4-BE49-F238E27FC236}">
                <a16:creationId xmlns:a16="http://schemas.microsoft.com/office/drawing/2014/main" id="{8977A541-1F4E-4C7A-B7E2-4D5926B76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2" y="453643"/>
            <a:ext cx="3615595" cy="5863293"/>
          </a:xfrm>
          <a:prstGeom prst="rect">
            <a:avLst/>
          </a:prstGeom>
          <a:solidFill>
            <a:srgbClr val="89929B">
              <a:alpha val="80000"/>
            </a:srgb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145896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5DFD6-5300-48D3-AE62-3790BA282474}"/>
              </a:ext>
            </a:extLst>
          </p:cNvPr>
          <p:cNvSpPr>
            <a:spLocks noGrp="1"/>
          </p:cNvSpPr>
          <p:nvPr>
            <p:ph type="title"/>
          </p:nvPr>
        </p:nvSpPr>
        <p:spPr/>
        <p:txBody>
          <a:bodyPr/>
          <a:lstStyle/>
          <a:p>
            <a:r>
              <a:rPr lang="en-US"/>
              <a:t>The Product</a:t>
            </a:r>
          </a:p>
        </p:txBody>
      </p:sp>
      <p:sp>
        <p:nvSpPr>
          <p:cNvPr id="4" name="Text Placeholder 3">
            <a:extLst>
              <a:ext uri="{FF2B5EF4-FFF2-40B4-BE49-F238E27FC236}">
                <a16:creationId xmlns:a16="http://schemas.microsoft.com/office/drawing/2014/main" id="{DB22A983-5931-4151-93B3-A721232D7DE9}"/>
              </a:ext>
            </a:extLst>
          </p:cNvPr>
          <p:cNvSpPr>
            <a:spLocks noGrp="1"/>
          </p:cNvSpPr>
          <p:nvPr>
            <p:ph type="body" idx="1"/>
          </p:nvPr>
        </p:nvSpPr>
        <p:spPr>
          <a:xfrm>
            <a:off x="581191" y="1924888"/>
            <a:ext cx="5194769" cy="557784"/>
          </a:xfrm>
        </p:spPr>
        <p:txBody>
          <a:bodyPr/>
          <a:lstStyle/>
          <a:p>
            <a:pPr algn="ctr"/>
            <a:r>
              <a:rPr lang="en-US"/>
              <a:t>What We Have</a:t>
            </a:r>
          </a:p>
        </p:txBody>
      </p:sp>
      <p:sp>
        <p:nvSpPr>
          <p:cNvPr id="5" name="Content Placeholder 4">
            <a:extLst>
              <a:ext uri="{FF2B5EF4-FFF2-40B4-BE49-F238E27FC236}">
                <a16:creationId xmlns:a16="http://schemas.microsoft.com/office/drawing/2014/main" id="{4CB06C3E-60F2-4E3F-9ED1-4E181E6E11A3}"/>
              </a:ext>
            </a:extLst>
          </p:cNvPr>
          <p:cNvSpPr>
            <a:spLocks noGrp="1"/>
          </p:cNvSpPr>
          <p:nvPr>
            <p:ph sz="half" idx="2"/>
          </p:nvPr>
        </p:nvSpPr>
        <p:spPr>
          <a:xfrm>
            <a:off x="581194" y="2540442"/>
            <a:ext cx="5194766" cy="3320609"/>
          </a:xfrm>
        </p:spPr>
        <p:txBody>
          <a:bodyPr>
            <a:normAutofit/>
          </a:bodyPr>
          <a:lstStyle/>
          <a:p>
            <a:pPr marL="305435" indent="-305435"/>
            <a:r>
              <a:rPr lang="en-US"/>
              <a:t>Game Loop</a:t>
            </a:r>
            <a:endParaRPr lang="zh-CN" altLang="en-US"/>
          </a:p>
          <a:p>
            <a:pPr marL="305435" indent="-305435"/>
            <a:r>
              <a:rPr lang="en-US"/>
              <a:t>Rendering</a:t>
            </a:r>
          </a:p>
          <a:p>
            <a:pPr marL="305435" indent="-305435"/>
            <a:r>
              <a:rPr lang="en-US"/>
              <a:t>Scene Graph</a:t>
            </a:r>
          </a:p>
          <a:p>
            <a:pPr marL="305435" indent="-305435"/>
            <a:r>
              <a:rPr lang="en-US"/>
              <a:t>Physics</a:t>
            </a:r>
          </a:p>
          <a:p>
            <a:pPr marL="305435" indent="-305435"/>
            <a:r>
              <a:rPr lang="en-US"/>
              <a:t>3D Audio</a:t>
            </a:r>
          </a:p>
          <a:p>
            <a:pPr marL="305435" indent="-305435"/>
            <a:r>
              <a:rPr lang="en-US"/>
              <a:t>Input</a:t>
            </a:r>
          </a:p>
        </p:txBody>
      </p:sp>
      <p:sp>
        <p:nvSpPr>
          <p:cNvPr id="6" name="Text Placeholder 5">
            <a:extLst>
              <a:ext uri="{FF2B5EF4-FFF2-40B4-BE49-F238E27FC236}">
                <a16:creationId xmlns:a16="http://schemas.microsoft.com/office/drawing/2014/main" id="{A85922C8-BB66-48C2-BF23-29788047FC4A}"/>
              </a:ext>
            </a:extLst>
          </p:cNvPr>
          <p:cNvSpPr>
            <a:spLocks noGrp="1"/>
          </p:cNvSpPr>
          <p:nvPr>
            <p:ph type="body" sz="quarter" idx="3"/>
          </p:nvPr>
        </p:nvSpPr>
        <p:spPr>
          <a:xfrm>
            <a:off x="6416039" y="1924889"/>
            <a:ext cx="5194770" cy="553373"/>
          </a:xfrm>
        </p:spPr>
        <p:txBody>
          <a:bodyPr/>
          <a:lstStyle/>
          <a:p>
            <a:pPr algn="ctr"/>
            <a:r>
              <a:rPr lang="en-US"/>
              <a:t>What We Don’t Have</a:t>
            </a:r>
          </a:p>
        </p:txBody>
      </p:sp>
      <p:sp>
        <p:nvSpPr>
          <p:cNvPr id="7" name="Content Placeholder 6">
            <a:extLst>
              <a:ext uri="{FF2B5EF4-FFF2-40B4-BE49-F238E27FC236}">
                <a16:creationId xmlns:a16="http://schemas.microsoft.com/office/drawing/2014/main" id="{4FABC578-1FCF-4985-B226-C1EDC1DD9416}"/>
              </a:ext>
            </a:extLst>
          </p:cNvPr>
          <p:cNvSpPr>
            <a:spLocks noGrp="1"/>
          </p:cNvSpPr>
          <p:nvPr>
            <p:ph sz="quarter" idx="4"/>
          </p:nvPr>
        </p:nvSpPr>
        <p:spPr>
          <a:xfrm>
            <a:off x="6416037" y="2540442"/>
            <a:ext cx="5194771" cy="3320609"/>
          </a:xfrm>
        </p:spPr>
        <p:txBody>
          <a:bodyPr/>
          <a:lstStyle/>
          <a:p>
            <a:pPr marL="305435" indent="-305435"/>
            <a:r>
              <a:rPr lang="en-US" dirty="0"/>
              <a:t>Multicore</a:t>
            </a:r>
            <a:endParaRPr lang="zh-CN" altLang="en-US" dirty="0"/>
          </a:p>
          <a:p>
            <a:pPr marL="305435" indent="-305435"/>
            <a:r>
              <a:rPr lang="en-US" dirty="0"/>
              <a:t>Memory Management</a:t>
            </a:r>
          </a:p>
          <a:p>
            <a:pPr marL="305435" indent="-305435"/>
            <a:r>
              <a:rPr lang="en-US" dirty="0"/>
              <a:t>File Representation</a:t>
            </a:r>
          </a:p>
          <a:p>
            <a:pPr marL="305435" indent="-305435"/>
            <a:r>
              <a:rPr lang="en-US" dirty="0"/>
              <a:t>Partitioning</a:t>
            </a:r>
          </a:p>
          <a:p>
            <a:pPr marL="305435" indent="-305435"/>
            <a:r>
              <a:rPr lang="en-US" dirty="0"/>
              <a:t>Resource Manager</a:t>
            </a:r>
          </a:p>
          <a:p>
            <a:pPr marL="305435" indent="-305435"/>
            <a:r>
              <a:rPr lang="en-US" dirty="0"/>
              <a:t>…</a:t>
            </a:r>
          </a:p>
        </p:txBody>
      </p:sp>
    </p:spTree>
    <p:extLst>
      <p:ext uri="{BB962C8B-B14F-4D97-AF65-F5344CB8AC3E}">
        <p14:creationId xmlns:p14="http://schemas.microsoft.com/office/powerpoint/2010/main" val="2443409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2989FB-1024-49B7-BDF1-B3CE27D486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332E5C-9A7F-4B5A-B396-0E2328B20197}"/>
              </a:ext>
            </a:extLst>
          </p:cNvPr>
          <p:cNvSpPr>
            <a:spLocks noGrp="1"/>
          </p:cNvSpPr>
          <p:nvPr>
            <p:ph type="title"/>
          </p:nvPr>
        </p:nvSpPr>
        <p:spPr>
          <a:xfrm>
            <a:off x="746228" y="1073231"/>
            <a:ext cx="3054091" cy="4711539"/>
          </a:xfrm>
        </p:spPr>
        <p:txBody>
          <a:bodyPr anchor="ctr">
            <a:normAutofit/>
          </a:bodyPr>
          <a:lstStyle/>
          <a:p>
            <a:r>
              <a:rPr lang="en-US" sz="3200">
                <a:solidFill>
                  <a:schemeClr val="bg1">
                    <a:lumMod val="85000"/>
                    <a:lumOff val="15000"/>
                  </a:schemeClr>
                </a:solidFill>
              </a:rPr>
              <a:t>Progression</a:t>
            </a:r>
          </a:p>
        </p:txBody>
      </p:sp>
      <p:sp>
        <p:nvSpPr>
          <p:cNvPr id="20" name="Rectangle 9">
            <a:extLst>
              <a:ext uri="{FF2B5EF4-FFF2-40B4-BE49-F238E27FC236}">
                <a16:creationId xmlns:a16="http://schemas.microsoft.com/office/drawing/2014/main" id="{DFEE959E-BF10-4204-9556-D1707088D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11">
            <a:extLst>
              <a:ext uri="{FF2B5EF4-FFF2-40B4-BE49-F238E27FC236}">
                <a16:creationId xmlns:a16="http://schemas.microsoft.com/office/drawing/2014/main" id="{DDD17B6A-CB37-4005-9681-A20AFCDC78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13">
            <a:extLst>
              <a:ext uri="{FF2B5EF4-FFF2-40B4-BE49-F238E27FC236}">
                <a16:creationId xmlns:a16="http://schemas.microsoft.com/office/drawing/2014/main" id="{3B7BBDE9-DAED-40B0-A640-503C918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15">
            <a:extLst>
              <a:ext uri="{FF2B5EF4-FFF2-40B4-BE49-F238E27FC236}">
                <a16:creationId xmlns:a16="http://schemas.microsoft.com/office/drawing/2014/main" id="{7BC7EA7B-802E-41F4-8926-C4475287A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601200"/>
            <a:ext cx="7498616" cy="579959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4" name="Content Placeholder 2">
            <a:extLst>
              <a:ext uri="{FF2B5EF4-FFF2-40B4-BE49-F238E27FC236}">
                <a16:creationId xmlns:a16="http://schemas.microsoft.com/office/drawing/2014/main" id="{9225C016-1952-4132-96CA-BBE0F8C79085}"/>
              </a:ext>
            </a:extLst>
          </p:cNvPr>
          <p:cNvSpPr>
            <a:spLocks noGrp="1"/>
          </p:cNvSpPr>
          <p:nvPr>
            <p:ph idx="1"/>
          </p:nvPr>
        </p:nvSpPr>
        <p:spPr>
          <a:xfrm>
            <a:off x="4702629" y="1073231"/>
            <a:ext cx="6599582" cy="4711539"/>
          </a:xfrm>
        </p:spPr>
        <p:txBody>
          <a:bodyPr>
            <a:normAutofit/>
          </a:bodyPr>
          <a:lstStyle/>
          <a:p>
            <a:r>
              <a:rPr lang="en-US" sz="2000">
                <a:solidFill>
                  <a:srgbClr val="FFFFFF"/>
                </a:solidFill>
              </a:rPr>
              <a:t>Idea</a:t>
            </a:r>
          </a:p>
          <a:p>
            <a:r>
              <a:rPr lang="en-US" sz="2000">
                <a:solidFill>
                  <a:srgbClr val="FFFFFF"/>
                </a:solidFill>
              </a:rPr>
              <a:t>Preparation</a:t>
            </a:r>
          </a:p>
          <a:p>
            <a:r>
              <a:rPr lang="en-US" sz="2000">
                <a:solidFill>
                  <a:srgbClr val="FFFFFF"/>
                </a:solidFill>
              </a:rPr>
              <a:t>Architecture Design</a:t>
            </a:r>
          </a:p>
          <a:p>
            <a:r>
              <a:rPr lang="en-US" sz="2000">
                <a:solidFill>
                  <a:srgbClr val="FFFFFF"/>
                </a:solidFill>
              </a:rPr>
              <a:t>Fundamental Functionalities</a:t>
            </a:r>
          </a:p>
          <a:p>
            <a:r>
              <a:rPr lang="en-US" sz="2000">
                <a:solidFill>
                  <a:srgbClr val="FFFFFF"/>
                </a:solidFill>
              </a:rPr>
              <a:t>Working in Parallel</a:t>
            </a:r>
          </a:p>
          <a:p>
            <a:pPr lvl="1"/>
            <a:r>
              <a:rPr lang="en-US">
                <a:solidFill>
                  <a:srgbClr val="FFFFFF"/>
                </a:solidFill>
              </a:rPr>
              <a:t>Rendering</a:t>
            </a:r>
          </a:p>
          <a:p>
            <a:pPr lvl="1"/>
            <a:r>
              <a:rPr lang="en-US">
                <a:solidFill>
                  <a:srgbClr val="FFFFFF"/>
                </a:solidFill>
              </a:rPr>
              <a:t>Input</a:t>
            </a:r>
          </a:p>
          <a:p>
            <a:pPr lvl="1"/>
            <a:r>
              <a:rPr lang="en-US">
                <a:solidFill>
                  <a:srgbClr val="FFFFFF"/>
                </a:solidFill>
              </a:rPr>
              <a:t>Physics</a:t>
            </a:r>
          </a:p>
          <a:p>
            <a:pPr lvl="1"/>
            <a:r>
              <a:rPr lang="en-US">
                <a:solidFill>
                  <a:srgbClr val="FFFFFF"/>
                </a:solidFill>
              </a:rPr>
              <a:t>Audio</a:t>
            </a:r>
          </a:p>
          <a:p>
            <a:r>
              <a:rPr lang="en-US" sz="2000">
                <a:solidFill>
                  <a:srgbClr val="FFFFFF"/>
                </a:solidFill>
              </a:rPr>
              <a:t>Application</a:t>
            </a:r>
          </a:p>
        </p:txBody>
      </p:sp>
    </p:spTree>
    <p:extLst>
      <p:ext uri="{BB962C8B-B14F-4D97-AF65-F5344CB8AC3E}">
        <p14:creationId xmlns:p14="http://schemas.microsoft.com/office/powerpoint/2010/main" val="16608460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E091A-574C-44F3-AEE5-AA0CF68457EF}"/>
              </a:ext>
            </a:extLst>
          </p:cNvPr>
          <p:cNvSpPr>
            <a:spLocks noGrp="1"/>
          </p:cNvSpPr>
          <p:nvPr>
            <p:ph type="title"/>
          </p:nvPr>
        </p:nvSpPr>
        <p:spPr>
          <a:xfrm>
            <a:off x="581192" y="702156"/>
            <a:ext cx="11029616" cy="1015834"/>
          </a:xfrm>
        </p:spPr>
        <p:txBody>
          <a:bodyPr>
            <a:normAutofit/>
          </a:bodyPr>
          <a:lstStyle/>
          <a:p>
            <a:r>
              <a:rPr lang="en-US">
                <a:solidFill>
                  <a:schemeClr val="tx1">
                    <a:lumMod val="85000"/>
                    <a:lumOff val="15000"/>
                  </a:schemeClr>
                </a:solidFill>
              </a:rPr>
              <a:t>The Idea</a:t>
            </a:r>
          </a:p>
        </p:txBody>
      </p:sp>
      <p:graphicFrame>
        <p:nvGraphicFramePr>
          <p:cNvPr id="6" name="Content Placeholder 2">
            <a:extLst>
              <a:ext uri="{FF2B5EF4-FFF2-40B4-BE49-F238E27FC236}">
                <a16:creationId xmlns:a16="http://schemas.microsoft.com/office/drawing/2014/main" id="{2B2F605D-4AFF-4765-B6D9-8F7C93714AAD}"/>
              </a:ext>
            </a:extLst>
          </p:cNvPr>
          <p:cNvGraphicFramePr>
            <a:graphicFrameLocks noGrp="1"/>
          </p:cNvGraphicFramePr>
          <p:nvPr>
            <p:ph idx="1"/>
            <p:extLst>
              <p:ext uri="{D42A27DB-BD31-4B8C-83A1-F6EECF244321}">
                <p14:modId xmlns:p14="http://schemas.microsoft.com/office/powerpoint/2010/main" val="2786490637"/>
              </p:ext>
            </p:extLst>
          </p:nvPr>
        </p:nvGraphicFramePr>
        <p:xfrm>
          <a:off x="581025" y="2158682"/>
          <a:ext cx="11029950" cy="3814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936317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32E5C-9A7F-4B5A-B396-0E2328B20197}"/>
              </a:ext>
            </a:extLst>
          </p:cNvPr>
          <p:cNvSpPr>
            <a:spLocks noGrp="1"/>
          </p:cNvSpPr>
          <p:nvPr>
            <p:ph type="title"/>
          </p:nvPr>
        </p:nvSpPr>
        <p:spPr/>
        <p:txBody>
          <a:bodyPr/>
          <a:lstStyle/>
          <a:p>
            <a:r>
              <a:rPr lang="en-US"/>
              <a:t>The Technologies</a:t>
            </a:r>
          </a:p>
        </p:txBody>
      </p:sp>
      <p:sp>
        <p:nvSpPr>
          <p:cNvPr id="3" name="Content Placeholder 2">
            <a:extLst>
              <a:ext uri="{FF2B5EF4-FFF2-40B4-BE49-F238E27FC236}">
                <a16:creationId xmlns:a16="http://schemas.microsoft.com/office/drawing/2014/main" id="{9225C016-1952-4132-96CA-BBE0F8C79085}"/>
              </a:ext>
            </a:extLst>
          </p:cNvPr>
          <p:cNvSpPr>
            <a:spLocks noGrp="1"/>
          </p:cNvSpPr>
          <p:nvPr>
            <p:ph sz="half" idx="1"/>
          </p:nvPr>
        </p:nvSpPr>
        <p:spPr/>
        <p:txBody>
          <a:bodyPr/>
          <a:lstStyle/>
          <a:p>
            <a:r>
              <a:rPr lang="en-US"/>
              <a:t>Coding Environment</a:t>
            </a:r>
          </a:p>
        </p:txBody>
      </p:sp>
      <p:sp>
        <p:nvSpPr>
          <p:cNvPr id="15" name="Content Placeholder 14">
            <a:extLst>
              <a:ext uri="{FF2B5EF4-FFF2-40B4-BE49-F238E27FC236}">
                <a16:creationId xmlns:a16="http://schemas.microsoft.com/office/drawing/2014/main" id="{5875E876-C1E6-4DAA-AAB4-F3B0F9BD36BD}"/>
              </a:ext>
            </a:extLst>
          </p:cNvPr>
          <p:cNvSpPr>
            <a:spLocks noGrp="1"/>
          </p:cNvSpPr>
          <p:nvPr>
            <p:ph sz="half" idx="2"/>
          </p:nvPr>
        </p:nvSpPr>
        <p:spPr/>
        <p:txBody>
          <a:bodyPr/>
          <a:lstStyle/>
          <a:p>
            <a:r>
              <a:rPr lang="en-US" dirty="0"/>
              <a:t>Visual Studio 2017</a:t>
            </a:r>
          </a:p>
          <a:p>
            <a:r>
              <a:rPr lang="en-US" dirty="0"/>
              <a:t>Visual Studio 2019</a:t>
            </a:r>
          </a:p>
          <a:p>
            <a:r>
              <a:rPr lang="en-US" dirty="0"/>
              <a:t>Azure Pipelines</a:t>
            </a:r>
          </a:p>
          <a:p>
            <a:r>
              <a:rPr lang="en-US" dirty="0" err="1"/>
              <a:t>vcpkg</a:t>
            </a:r>
            <a:endParaRPr lang="en-US" dirty="0"/>
          </a:p>
          <a:p>
            <a:r>
              <a:rPr lang="en-US" dirty="0">
                <a:hlinkClick r:id="rId3"/>
              </a:rPr>
              <a:t>Doxygen</a:t>
            </a:r>
            <a:endParaRPr lang="en-US" dirty="0"/>
          </a:p>
        </p:txBody>
      </p:sp>
    </p:spTree>
    <p:extLst>
      <p:ext uri="{BB962C8B-B14F-4D97-AF65-F5344CB8AC3E}">
        <p14:creationId xmlns:p14="http://schemas.microsoft.com/office/powerpoint/2010/main" val="305092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500"/>
                                        <p:tgtEl>
                                          <p:spTgt spid="1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xEl>
                                              <p:pRg st="1" end="1"/>
                                            </p:txEl>
                                          </p:spTgt>
                                        </p:tgtEl>
                                        <p:attrNameLst>
                                          <p:attrName>style.visibility</p:attrName>
                                        </p:attrNameLst>
                                      </p:cBhvr>
                                      <p:to>
                                        <p:strVal val="visible"/>
                                      </p:to>
                                    </p:set>
                                    <p:animEffect transition="in" filter="fade">
                                      <p:cBhvr>
                                        <p:cTn id="10" dur="500"/>
                                        <p:tgtEl>
                                          <p:spTgt spid="1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xEl>
                                              <p:pRg st="2" end="2"/>
                                            </p:txEl>
                                          </p:spTgt>
                                        </p:tgtEl>
                                        <p:attrNameLst>
                                          <p:attrName>style.visibility</p:attrName>
                                        </p:attrNameLst>
                                      </p:cBhvr>
                                      <p:to>
                                        <p:strVal val="visible"/>
                                      </p:to>
                                    </p:set>
                                    <p:animEffect transition="in" filter="fade">
                                      <p:cBhvr>
                                        <p:cTn id="15" dur="500"/>
                                        <p:tgtEl>
                                          <p:spTgt spid="1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5">
                                            <p:txEl>
                                              <p:pRg st="3" end="3"/>
                                            </p:txEl>
                                          </p:spTgt>
                                        </p:tgtEl>
                                        <p:attrNameLst>
                                          <p:attrName>style.visibility</p:attrName>
                                        </p:attrNameLst>
                                      </p:cBhvr>
                                      <p:to>
                                        <p:strVal val="visible"/>
                                      </p:to>
                                    </p:set>
                                    <p:animEffect transition="in" filter="fade">
                                      <p:cBhvr>
                                        <p:cTn id="20" dur="500"/>
                                        <p:tgtEl>
                                          <p:spTgt spid="15">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5">
                                            <p:txEl>
                                              <p:pRg st="4" end="4"/>
                                            </p:txEl>
                                          </p:spTgt>
                                        </p:tgtEl>
                                        <p:attrNameLst>
                                          <p:attrName>style.visibility</p:attrName>
                                        </p:attrNameLst>
                                      </p:cBhvr>
                                      <p:to>
                                        <p:strVal val="visible"/>
                                      </p:to>
                                    </p:set>
                                    <p:animEffect transition="in" filter="fade">
                                      <p:cBhvr>
                                        <p:cTn id="25" dur="500"/>
                                        <p:tgtEl>
                                          <p:spTgt spid="1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32E5C-9A7F-4B5A-B396-0E2328B20197}"/>
              </a:ext>
            </a:extLst>
          </p:cNvPr>
          <p:cNvSpPr>
            <a:spLocks noGrp="1"/>
          </p:cNvSpPr>
          <p:nvPr>
            <p:ph type="title"/>
          </p:nvPr>
        </p:nvSpPr>
        <p:spPr/>
        <p:txBody>
          <a:bodyPr/>
          <a:lstStyle/>
          <a:p>
            <a:r>
              <a:rPr lang="en-US"/>
              <a:t>The Technologies</a:t>
            </a:r>
          </a:p>
        </p:txBody>
      </p:sp>
      <p:sp>
        <p:nvSpPr>
          <p:cNvPr id="3" name="Content Placeholder 2">
            <a:extLst>
              <a:ext uri="{FF2B5EF4-FFF2-40B4-BE49-F238E27FC236}">
                <a16:creationId xmlns:a16="http://schemas.microsoft.com/office/drawing/2014/main" id="{9225C016-1952-4132-96CA-BBE0F8C79085}"/>
              </a:ext>
            </a:extLst>
          </p:cNvPr>
          <p:cNvSpPr>
            <a:spLocks noGrp="1"/>
          </p:cNvSpPr>
          <p:nvPr>
            <p:ph sz="half" idx="1"/>
          </p:nvPr>
        </p:nvSpPr>
        <p:spPr/>
        <p:txBody>
          <a:bodyPr/>
          <a:lstStyle/>
          <a:p>
            <a:r>
              <a:rPr lang="en-US"/>
              <a:t>Coding Environment</a:t>
            </a:r>
          </a:p>
          <a:p>
            <a:r>
              <a:rPr lang="en-US"/>
              <a:t>System Libraries</a:t>
            </a:r>
          </a:p>
        </p:txBody>
      </p:sp>
      <p:sp>
        <p:nvSpPr>
          <p:cNvPr id="21" name="Content Placeholder 20">
            <a:extLst>
              <a:ext uri="{FF2B5EF4-FFF2-40B4-BE49-F238E27FC236}">
                <a16:creationId xmlns:a16="http://schemas.microsoft.com/office/drawing/2014/main" id="{08F9B156-A694-4393-814E-522DF56D67CA}"/>
              </a:ext>
            </a:extLst>
          </p:cNvPr>
          <p:cNvSpPr>
            <a:spLocks noGrp="1"/>
          </p:cNvSpPr>
          <p:nvPr>
            <p:ph sz="half" idx="2"/>
          </p:nvPr>
        </p:nvSpPr>
        <p:spPr/>
        <p:txBody>
          <a:bodyPr/>
          <a:lstStyle/>
          <a:p>
            <a:r>
              <a:rPr lang="en-US"/>
              <a:t>DirectX 11</a:t>
            </a:r>
          </a:p>
          <a:p>
            <a:r>
              <a:rPr lang="en-US"/>
              <a:t>XAudio2</a:t>
            </a:r>
          </a:p>
          <a:p>
            <a:r>
              <a:rPr lang="en-US" err="1"/>
              <a:t>XInput</a:t>
            </a:r>
            <a:endParaRPr lang="en-US"/>
          </a:p>
        </p:txBody>
      </p:sp>
    </p:spTree>
    <p:extLst>
      <p:ext uri="{BB962C8B-B14F-4D97-AF65-F5344CB8AC3E}">
        <p14:creationId xmlns:p14="http://schemas.microsoft.com/office/powerpoint/2010/main" val="105754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21">
                                            <p:txEl>
                                              <p:pRg st="1" end="1"/>
                                            </p:txEl>
                                          </p:spTgt>
                                        </p:tgtEl>
                                        <p:attrNameLst>
                                          <p:attrName>style.visibility</p:attrName>
                                        </p:attrNameLst>
                                      </p:cBhvr>
                                      <p:to>
                                        <p:strVal val="visible"/>
                                      </p:to>
                                    </p:set>
                                    <p:animEffect transition="in" filter="fade">
                                      <p:cBhvr>
                                        <p:cTn id="10" dur="500"/>
                                        <p:tgtEl>
                                          <p:spTgt spid="21">
                                            <p:txEl>
                                              <p:pRg st="1" end="1"/>
                                            </p:txEl>
                                          </p:spTgt>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21">
                                            <p:txEl>
                                              <p:pRg st="2" end="2"/>
                                            </p:txEl>
                                          </p:spTgt>
                                        </p:tgtEl>
                                        <p:attrNameLst>
                                          <p:attrName>style.visibility</p:attrName>
                                        </p:attrNameLst>
                                      </p:cBhvr>
                                      <p:to>
                                        <p:strVal val="visible"/>
                                      </p:to>
                                    </p:set>
                                    <p:animEffect transition="in" filter="fade">
                                      <p:cBhvr>
                                        <p:cTn id="13" dur="500"/>
                                        <p:tgtEl>
                                          <p:spTgt spid="2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32E5C-9A7F-4B5A-B396-0E2328B20197}"/>
              </a:ext>
            </a:extLst>
          </p:cNvPr>
          <p:cNvSpPr>
            <a:spLocks noGrp="1"/>
          </p:cNvSpPr>
          <p:nvPr>
            <p:ph type="title"/>
          </p:nvPr>
        </p:nvSpPr>
        <p:spPr/>
        <p:txBody>
          <a:bodyPr/>
          <a:lstStyle/>
          <a:p>
            <a:r>
              <a:rPr lang="en-US"/>
              <a:t>The Technologies</a:t>
            </a:r>
          </a:p>
        </p:txBody>
      </p:sp>
      <p:sp>
        <p:nvSpPr>
          <p:cNvPr id="3" name="Content Placeholder 2">
            <a:extLst>
              <a:ext uri="{FF2B5EF4-FFF2-40B4-BE49-F238E27FC236}">
                <a16:creationId xmlns:a16="http://schemas.microsoft.com/office/drawing/2014/main" id="{9225C016-1952-4132-96CA-BBE0F8C79085}"/>
              </a:ext>
            </a:extLst>
          </p:cNvPr>
          <p:cNvSpPr>
            <a:spLocks noGrp="1"/>
          </p:cNvSpPr>
          <p:nvPr>
            <p:ph sz="half" idx="1"/>
          </p:nvPr>
        </p:nvSpPr>
        <p:spPr/>
        <p:txBody>
          <a:bodyPr/>
          <a:lstStyle/>
          <a:p>
            <a:r>
              <a:rPr lang="en-US"/>
              <a:t>Coding Environment</a:t>
            </a:r>
          </a:p>
          <a:p>
            <a:r>
              <a:rPr lang="en-US"/>
              <a:t>System Libraries</a:t>
            </a:r>
          </a:p>
          <a:p>
            <a:r>
              <a:rPr lang="en-US"/>
              <a:t>3</a:t>
            </a:r>
            <a:r>
              <a:rPr lang="en-US" baseline="30000"/>
              <a:t>rd</a:t>
            </a:r>
            <a:r>
              <a:rPr lang="en-US"/>
              <a:t> Party Libraries</a:t>
            </a:r>
          </a:p>
        </p:txBody>
      </p:sp>
      <p:sp>
        <p:nvSpPr>
          <p:cNvPr id="4" name="Content Placeholder 3">
            <a:extLst>
              <a:ext uri="{FF2B5EF4-FFF2-40B4-BE49-F238E27FC236}">
                <a16:creationId xmlns:a16="http://schemas.microsoft.com/office/drawing/2014/main" id="{F9E6D17C-71AE-497D-A7C6-A9EE07B3D31A}"/>
              </a:ext>
            </a:extLst>
          </p:cNvPr>
          <p:cNvSpPr>
            <a:spLocks noGrp="1"/>
          </p:cNvSpPr>
          <p:nvPr>
            <p:ph sz="half" idx="2"/>
          </p:nvPr>
        </p:nvSpPr>
        <p:spPr/>
        <p:txBody>
          <a:bodyPr/>
          <a:lstStyle/>
          <a:p>
            <a:r>
              <a:rPr lang="en-US"/>
              <a:t>Boost</a:t>
            </a:r>
          </a:p>
          <a:p>
            <a:r>
              <a:rPr lang="en-US" err="1"/>
              <a:t>FFmpeg</a:t>
            </a:r>
            <a:endParaRPr lang="en-US"/>
          </a:p>
          <a:p>
            <a:r>
              <a:rPr lang="en-US" err="1"/>
              <a:t>Assimp</a:t>
            </a:r>
            <a:endParaRPr lang="en-US"/>
          </a:p>
        </p:txBody>
      </p:sp>
    </p:spTree>
    <p:extLst>
      <p:ext uri="{BB962C8B-B14F-4D97-AF65-F5344CB8AC3E}">
        <p14:creationId xmlns:p14="http://schemas.microsoft.com/office/powerpoint/2010/main" val="3630098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12C7B-D6D2-4BD0-8C69-45149CD30851}"/>
              </a:ext>
            </a:extLst>
          </p:cNvPr>
          <p:cNvSpPr>
            <a:spLocks noGrp="1"/>
          </p:cNvSpPr>
          <p:nvPr>
            <p:ph type="title"/>
          </p:nvPr>
        </p:nvSpPr>
        <p:spPr/>
        <p:txBody>
          <a:bodyPr/>
          <a:lstStyle/>
          <a:p>
            <a:r>
              <a:rPr lang="en-US"/>
              <a:t>Architecture</a:t>
            </a:r>
          </a:p>
        </p:txBody>
      </p:sp>
      <p:grpSp>
        <p:nvGrpSpPr>
          <p:cNvPr id="51" name="Group 50">
            <a:extLst>
              <a:ext uri="{FF2B5EF4-FFF2-40B4-BE49-F238E27FC236}">
                <a16:creationId xmlns:a16="http://schemas.microsoft.com/office/drawing/2014/main" id="{D922F5BF-0633-4D45-AC97-4356C71C3ACA}"/>
              </a:ext>
            </a:extLst>
          </p:cNvPr>
          <p:cNvGrpSpPr/>
          <p:nvPr/>
        </p:nvGrpSpPr>
        <p:grpSpPr>
          <a:xfrm>
            <a:off x="4444777" y="2242268"/>
            <a:ext cx="2961864" cy="846973"/>
            <a:chOff x="4444777" y="2242268"/>
            <a:chExt cx="2961864" cy="846973"/>
          </a:xfrm>
        </p:grpSpPr>
        <p:cxnSp>
          <p:nvCxnSpPr>
            <p:cNvPr id="48" name="Straight Arrow Connector 47">
              <a:extLst>
                <a:ext uri="{FF2B5EF4-FFF2-40B4-BE49-F238E27FC236}">
                  <a16:creationId xmlns:a16="http://schemas.microsoft.com/office/drawing/2014/main" id="{E930DBFB-EAF0-493F-A4E5-F4F8C3C9379A}"/>
                </a:ext>
              </a:extLst>
            </p:cNvPr>
            <p:cNvCxnSpPr>
              <a:cxnSpLocks/>
              <a:stCxn id="13" idx="0"/>
              <a:endCxn id="14" idx="2"/>
            </p:cNvCxnSpPr>
            <p:nvPr/>
          </p:nvCxnSpPr>
          <p:spPr>
            <a:xfrm flipV="1">
              <a:off x="5925709" y="2861788"/>
              <a:ext cx="0" cy="227453"/>
            </a:xfrm>
            <a:prstGeom prst="straightConnector1">
              <a:avLst/>
            </a:prstGeom>
            <a:ln>
              <a:headEnd type="triangle"/>
              <a:tailEnd type="triangle"/>
            </a:ln>
          </p:spPr>
          <p:style>
            <a:lnRef idx="1">
              <a:schemeClr val="accent5"/>
            </a:lnRef>
            <a:fillRef idx="0">
              <a:schemeClr val="accent5"/>
            </a:fillRef>
            <a:effectRef idx="0">
              <a:schemeClr val="accent5"/>
            </a:effectRef>
            <a:fontRef idx="minor">
              <a:schemeClr val="tx1"/>
            </a:fontRef>
          </p:style>
        </p:cxnSp>
        <p:sp>
          <p:nvSpPr>
            <p:cNvPr id="14" name="Rectangle 13">
              <a:extLst>
                <a:ext uri="{FF2B5EF4-FFF2-40B4-BE49-F238E27FC236}">
                  <a16:creationId xmlns:a16="http://schemas.microsoft.com/office/drawing/2014/main" id="{AA23A607-55F2-4876-8941-523E66D76C2F}"/>
                </a:ext>
              </a:extLst>
            </p:cNvPr>
            <p:cNvSpPr/>
            <p:nvPr/>
          </p:nvSpPr>
          <p:spPr>
            <a:xfrm>
              <a:off x="4444777" y="2242268"/>
              <a:ext cx="2961864" cy="6195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Game Logic</a:t>
              </a:r>
            </a:p>
          </p:txBody>
        </p:sp>
      </p:grpSp>
      <p:grpSp>
        <p:nvGrpSpPr>
          <p:cNvPr id="52" name="Group 51">
            <a:extLst>
              <a:ext uri="{FF2B5EF4-FFF2-40B4-BE49-F238E27FC236}">
                <a16:creationId xmlns:a16="http://schemas.microsoft.com/office/drawing/2014/main" id="{030F4A2C-5B27-4CC8-984F-28460296ADC9}"/>
              </a:ext>
            </a:extLst>
          </p:cNvPr>
          <p:cNvGrpSpPr/>
          <p:nvPr/>
        </p:nvGrpSpPr>
        <p:grpSpPr>
          <a:xfrm>
            <a:off x="1550503" y="3089241"/>
            <a:ext cx="8750411" cy="846973"/>
            <a:chOff x="1550503" y="3089241"/>
            <a:chExt cx="8750411" cy="846973"/>
          </a:xfrm>
        </p:grpSpPr>
        <p:cxnSp>
          <p:nvCxnSpPr>
            <p:cNvPr id="41" name="Straight Arrow Connector 40">
              <a:extLst>
                <a:ext uri="{FF2B5EF4-FFF2-40B4-BE49-F238E27FC236}">
                  <a16:creationId xmlns:a16="http://schemas.microsoft.com/office/drawing/2014/main" id="{FC70BF40-73AA-4D6B-97FA-64C666515FE1}"/>
                </a:ext>
              </a:extLst>
            </p:cNvPr>
            <p:cNvCxnSpPr>
              <a:stCxn id="9" idx="0"/>
            </p:cNvCxnSpPr>
            <p:nvPr/>
          </p:nvCxnSpPr>
          <p:spPr>
            <a:xfrm flipV="1">
              <a:off x="2361536" y="3708761"/>
              <a:ext cx="7953" cy="227453"/>
            </a:xfrm>
            <a:prstGeom prst="straightConnector1">
              <a:avLst/>
            </a:prstGeom>
            <a:ln>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43" name="Straight Arrow Connector 42">
              <a:extLst>
                <a:ext uri="{FF2B5EF4-FFF2-40B4-BE49-F238E27FC236}">
                  <a16:creationId xmlns:a16="http://schemas.microsoft.com/office/drawing/2014/main" id="{DC653B12-596C-45F3-8AA4-0AB184B7E123}"/>
                </a:ext>
              </a:extLst>
            </p:cNvPr>
            <p:cNvCxnSpPr>
              <a:stCxn id="11" idx="0"/>
            </p:cNvCxnSpPr>
            <p:nvPr/>
          </p:nvCxnSpPr>
          <p:spPr>
            <a:xfrm flipV="1">
              <a:off x="4737651" y="3708760"/>
              <a:ext cx="0" cy="227454"/>
            </a:xfrm>
            <a:prstGeom prst="straightConnector1">
              <a:avLst/>
            </a:prstGeom>
            <a:ln>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45" name="Straight Arrow Connector 44">
              <a:extLst>
                <a:ext uri="{FF2B5EF4-FFF2-40B4-BE49-F238E27FC236}">
                  <a16:creationId xmlns:a16="http://schemas.microsoft.com/office/drawing/2014/main" id="{AA130979-86B9-4347-A808-B23C8DED5E16}"/>
                </a:ext>
              </a:extLst>
            </p:cNvPr>
            <p:cNvCxnSpPr>
              <a:stCxn id="10" idx="0"/>
            </p:cNvCxnSpPr>
            <p:nvPr/>
          </p:nvCxnSpPr>
          <p:spPr>
            <a:xfrm flipV="1">
              <a:off x="7113766" y="3708761"/>
              <a:ext cx="0" cy="227453"/>
            </a:xfrm>
            <a:prstGeom prst="straightConnector1">
              <a:avLst/>
            </a:prstGeom>
            <a:ln>
              <a:headEnd type="triangle" w="med" len="med"/>
              <a:tailEnd type="triangle"/>
            </a:ln>
          </p:spPr>
          <p:style>
            <a:lnRef idx="1">
              <a:schemeClr val="accent6"/>
            </a:lnRef>
            <a:fillRef idx="0">
              <a:schemeClr val="accent6"/>
            </a:fillRef>
            <a:effectRef idx="0">
              <a:schemeClr val="accent6"/>
            </a:effectRef>
            <a:fontRef idx="minor">
              <a:schemeClr val="tx1"/>
            </a:fontRef>
          </p:style>
        </p:cxnSp>
        <p:cxnSp>
          <p:nvCxnSpPr>
            <p:cNvPr id="47" name="Straight Arrow Connector 46">
              <a:extLst>
                <a:ext uri="{FF2B5EF4-FFF2-40B4-BE49-F238E27FC236}">
                  <a16:creationId xmlns:a16="http://schemas.microsoft.com/office/drawing/2014/main" id="{80389735-2768-4465-B132-DEC12419C222}"/>
                </a:ext>
              </a:extLst>
            </p:cNvPr>
            <p:cNvCxnSpPr>
              <a:stCxn id="12" idx="0"/>
            </p:cNvCxnSpPr>
            <p:nvPr/>
          </p:nvCxnSpPr>
          <p:spPr>
            <a:xfrm flipH="1" flipV="1">
              <a:off x="9489880" y="3708760"/>
              <a:ext cx="1" cy="227454"/>
            </a:xfrm>
            <a:prstGeom prst="straightConnector1">
              <a:avLst/>
            </a:prstGeom>
            <a:ln>
              <a:headEnd type="triangle" w="med" len="med"/>
              <a:tailEnd type="triangle"/>
            </a:ln>
          </p:spPr>
          <p:style>
            <a:lnRef idx="1">
              <a:schemeClr val="accent6"/>
            </a:lnRef>
            <a:fillRef idx="0">
              <a:schemeClr val="accent6"/>
            </a:fillRef>
            <a:effectRef idx="0">
              <a:schemeClr val="accent6"/>
            </a:effectRef>
            <a:fontRef idx="minor">
              <a:schemeClr val="tx1"/>
            </a:fontRef>
          </p:style>
        </p:cxnSp>
        <p:sp>
          <p:nvSpPr>
            <p:cNvPr id="13" name="Rectangle 12">
              <a:extLst>
                <a:ext uri="{FF2B5EF4-FFF2-40B4-BE49-F238E27FC236}">
                  <a16:creationId xmlns:a16="http://schemas.microsoft.com/office/drawing/2014/main" id="{54E5D246-C748-4D1A-AA54-83F36754F6C8}"/>
                </a:ext>
              </a:extLst>
            </p:cNvPr>
            <p:cNvSpPr/>
            <p:nvPr/>
          </p:nvSpPr>
          <p:spPr>
            <a:xfrm>
              <a:off x="1550503" y="3089241"/>
              <a:ext cx="8750411" cy="6195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t>DS Engine Application</a:t>
              </a:r>
            </a:p>
          </p:txBody>
        </p:sp>
      </p:grpSp>
      <p:grpSp>
        <p:nvGrpSpPr>
          <p:cNvPr id="53" name="Group 52">
            <a:extLst>
              <a:ext uri="{FF2B5EF4-FFF2-40B4-BE49-F238E27FC236}">
                <a16:creationId xmlns:a16="http://schemas.microsoft.com/office/drawing/2014/main" id="{01DE457C-022F-468A-AA74-FDCEAAF408D0}"/>
              </a:ext>
            </a:extLst>
          </p:cNvPr>
          <p:cNvGrpSpPr/>
          <p:nvPr/>
        </p:nvGrpSpPr>
        <p:grpSpPr>
          <a:xfrm>
            <a:off x="1550503" y="3936214"/>
            <a:ext cx="8750411" cy="846973"/>
            <a:chOff x="1550503" y="3936214"/>
            <a:chExt cx="8750411" cy="846973"/>
          </a:xfrm>
        </p:grpSpPr>
        <p:cxnSp>
          <p:nvCxnSpPr>
            <p:cNvPr id="31" name="Straight Arrow Connector 30">
              <a:extLst>
                <a:ext uri="{FF2B5EF4-FFF2-40B4-BE49-F238E27FC236}">
                  <a16:creationId xmlns:a16="http://schemas.microsoft.com/office/drawing/2014/main" id="{97540C36-ADDF-4EF8-8382-D503C6288881}"/>
                </a:ext>
              </a:extLst>
            </p:cNvPr>
            <p:cNvCxnSpPr>
              <a:stCxn id="9" idx="2"/>
            </p:cNvCxnSpPr>
            <p:nvPr/>
          </p:nvCxnSpPr>
          <p:spPr>
            <a:xfrm>
              <a:off x="2361536" y="4555734"/>
              <a:ext cx="0" cy="227453"/>
            </a:xfrm>
            <a:prstGeom prst="straightConnector1">
              <a:avLst/>
            </a:prstGeom>
            <a:ln>
              <a:headEnd type="none" w="med" len="med"/>
              <a:tailEnd type="triangle" w="med" len="med"/>
            </a:ln>
          </p:spPr>
          <p:style>
            <a:lnRef idx="1">
              <a:schemeClr val="accent3"/>
            </a:lnRef>
            <a:fillRef idx="0">
              <a:schemeClr val="accent3"/>
            </a:fillRef>
            <a:effectRef idx="0">
              <a:schemeClr val="accent3"/>
            </a:effectRef>
            <a:fontRef idx="minor">
              <a:schemeClr val="tx1"/>
            </a:fontRef>
          </p:style>
        </p:cxnSp>
        <p:cxnSp>
          <p:nvCxnSpPr>
            <p:cNvPr id="35" name="Straight Arrow Connector 34">
              <a:extLst>
                <a:ext uri="{FF2B5EF4-FFF2-40B4-BE49-F238E27FC236}">
                  <a16:creationId xmlns:a16="http://schemas.microsoft.com/office/drawing/2014/main" id="{7AADBCC4-37AC-49A9-86B2-D32BC3395CED}"/>
                </a:ext>
              </a:extLst>
            </p:cNvPr>
            <p:cNvCxnSpPr>
              <a:stCxn id="11" idx="2"/>
            </p:cNvCxnSpPr>
            <p:nvPr/>
          </p:nvCxnSpPr>
          <p:spPr>
            <a:xfrm>
              <a:off x="4737651" y="4555734"/>
              <a:ext cx="0" cy="227453"/>
            </a:xfrm>
            <a:prstGeom prst="straightConnector1">
              <a:avLst/>
            </a:prstGeom>
            <a:ln>
              <a:headEnd type="none" w="med" len="med"/>
              <a:tailEnd type="triangle" w="med" len="med"/>
            </a:ln>
          </p:spPr>
          <p:style>
            <a:lnRef idx="1">
              <a:schemeClr val="accent3"/>
            </a:lnRef>
            <a:fillRef idx="0">
              <a:schemeClr val="accent3"/>
            </a:fillRef>
            <a:effectRef idx="0">
              <a:schemeClr val="accent3"/>
            </a:effectRef>
            <a:fontRef idx="minor">
              <a:schemeClr val="tx1"/>
            </a:fontRef>
          </p:style>
        </p:cxnSp>
        <p:cxnSp>
          <p:nvCxnSpPr>
            <p:cNvPr id="37" name="Straight Arrow Connector 36">
              <a:extLst>
                <a:ext uri="{FF2B5EF4-FFF2-40B4-BE49-F238E27FC236}">
                  <a16:creationId xmlns:a16="http://schemas.microsoft.com/office/drawing/2014/main" id="{A3B986A8-F5F0-4451-B322-F8A0111EC6CA}"/>
                </a:ext>
              </a:extLst>
            </p:cNvPr>
            <p:cNvCxnSpPr>
              <a:stCxn id="10" idx="2"/>
            </p:cNvCxnSpPr>
            <p:nvPr/>
          </p:nvCxnSpPr>
          <p:spPr>
            <a:xfrm>
              <a:off x="7113766" y="4555734"/>
              <a:ext cx="0" cy="227453"/>
            </a:xfrm>
            <a:prstGeom prst="straightConnector1">
              <a:avLst/>
            </a:prstGeom>
            <a:ln>
              <a:headEnd type="none" w="med" len="med"/>
              <a:tailEnd type="triangle" w="med" len="med"/>
            </a:ln>
          </p:spPr>
          <p:style>
            <a:lnRef idx="1">
              <a:schemeClr val="accent3"/>
            </a:lnRef>
            <a:fillRef idx="0">
              <a:schemeClr val="accent3"/>
            </a:fillRef>
            <a:effectRef idx="0">
              <a:schemeClr val="accent3"/>
            </a:effectRef>
            <a:fontRef idx="minor">
              <a:schemeClr val="tx1"/>
            </a:fontRef>
          </p:style>
        </p:cxnSp>
        <p:cxnSp>
          <p:nvCxnSpPr>
            <p:cNvPr id="39" name="Straight Arrow Connector 38">
              <a:extLst>
                <a:ext uri="{FF2B5EF4-FFF2-40B4-BE49-F238E27FC236}">
                  <a16:creationId xmlns:a16="http://schemas.microsoft.com/office/drawing/2014/main" id="{714F02FC-2100-4706-9742-B63F4CB92EE7}"/>
                </a:ext>
              </a:extLst>
            </p:cNvPr>
            <p:cNvCxnSpPr>
              <a:stCxn id="12" idx="2"/>
            </p:cNvCxnSpPr>
            <p:nvPr/>
          </p:nvCxnSpPr>
          <p:spPr>
            <a:xfrm flipH="1">
              <a:off x="9489880" y="4555734"/>
              <a:ext cx="1" cy="227453"/>
            </a:xfrm>
            <a:prstGeom prst="straightConnector1">
              <a:avLst/>
            </a:prstGeom>
            <a:ln>
              <a:headEnd type="none" w="med" len="med"/>
              <a:tailEnd type="triangle" w="med" len="med"/>
            </a:ln>
          </p:spPr>
          <p:style>
            <a:lnRef idx="1">
              <a:schemeClr val="accent3"/>
            </a:lnRef>
            <a:fillRef idx="0">
              <a:schemeClr val="accent3"/>
            </a:fillRef>
            <a:effectRef idx="0">
              <a:schemeClr val="accent3"/>
            </a:effectRef>
            <a:fontRef idx="minor">
              <a:schemeClr val="tx1"/>
            </a:fontRef>
          </p:style>
        </p:cxnSp>
        <p:sp>
          <p:nvSpPr>
            <p:cNvPr id="9" name="Rectangle 8">
              <a:extLst>
                <a:ext uri="{FF2B5EF4-FFF2-40B4-BE49-F238E27FC236}">
                  <a16:creationId xmlns:a16="http://schemas.microsoft.com/office/drawing/2014/main" id="{8ABC19E3-3ACB-4A36-8416-D75B76E5BE01}"/>
                </a:ext>
              </a:extLst>
            </p:cNvPr>
            <p:cNvSpPr/>
            <p:nvPr/>
          </p:nvSpPr>
          <p:spPr>
            <a:xfrm>
              <a:off x="1550503" y="3936214"/>
              <a:ext cx="1622066" cy="6195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Rendering</a:t>
              </a:r>
            </a:p>
          </p:txBody>
        </p:sp>
        <p:sp>
          <p:nvSpPr>
            <p:cNvPr id="10" name="Rectangle 9">
              <a:extLst>
                <a:ext uri="{FF2B5EF4-FFF2-40B4-BE49-F238E27FC236}">
                  <a16:creationId xmlns:a16="http://schemas.microsoft.com/office/drawing/2014/main" id="{0E6740B2-0CEE-4692-9AFF-A6FEA1B81E4A}"/>
                </a:ext>
              </a:extLst>
            </p:cNvPr>
            <p:cNvSpPr/>
            <p:nvPr/>
          </p:nvSpPr>
          <p:spPr>
            <a:xfrm>
              <a:off x="6302733" y="3936214"/>
              <a:ext cx="1622066" cy="6195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Audio</a:t>
              </a:r>
            </a:p>
          </p:txBody>
        </p:sp>
        <p:sp>
          <p:nvSpPr>
            <p:cNvPr id="11" name="Rectangle 10">
              <a:extLst>
                <a:ext uri="{FF2B5EF4-FFF2-40B4-BE49-F238E27FC236}">
                  <a16:creationId xmlns:a16="http://schemas.microsoft.com/office/drawing/2014/main" id="{FCAF839F-68E1-4492-963D-CD4E42BE7116}"/>
                </a:ext>
              </a:extLst>
            </p:cNvPr>
            <p:cNvSpPr/>
            <p:nvPr/>
          </p:nvSpPr>
          <p:spPr>
            <a:xfrm>
              <a:off x="3926618" y="3936214"/>
              <a:ext cx="1622066" cy="6195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Input</a:t>
              </a:r>
            </a:p>
          </p:txBody>
        </p:sp>
        <p:sp>
          <p:nvSpPr>
            <p:cNvPr id="12" name="Rectangle 11">
              <a:extLst>
                <a:ext uri="{FF2B5EF4-FFF2-40B4-BE49-F238E27FC236}">
                  <a16:creationId xmlns:a16="http://schemas.microsoft.com/office/drawing/2014/main" id="{D1D261F7-677B-4DB0-B989-8FE9F29AF883}"/>
                </a:ext>
              </a:extLst>
            </p:cNvPr>
            <p:cNvSpPr/>
            <p:nvPr/>
          </p:nvSpPr>
          <p:spPr>
            <a:xfrm>
              <a:off x="8678848" y="3936214"/>
              <a:ext cx="1622066" cy="6195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t>Physics</a:t>
              </a:r>
            </a:p>
          </p:txBody>
        </p:sp>
      </p:grpSp>
      <p:grpSp>
        <p:nvGrpSpPr>
          <p:cNvPr id="54" name="Group 53">
            <a:extLst>
              <a:ext uri="{FF2B5EF4-FFF2-40B4-BE49-F238E27FC236}">
                <a16:creationId xmlns:a16="http://schemas.microsoft.com/office/drawing/2014/main" id="{0E27B9BA-5B11-4E61-BB56-A89009D32288}"/>
              </a:ext>
            </a:extLst>
          </p:cNvPr>
          <p:cNvGrpSpPr/>
          <p:nvPr/>
        </p:nvGrpSpPr>
        <p:grpSpPr>
          <a:xfrm>
            <a:off x="1550503" y="4783187"/>
            <a:ext cx="8750411" cy="846971"/>
            <a:chOff x="1550503" y="4783187"/>
            <a:chExt cx="8750411" cy="846971"/>
          </a:xfrm>
        </p:grpSpPr>
        <p:cxnSp>
          <p:nvCxnSpPr>
            <p:cNvPr id="18" name="Straight Arrow Connector 17">
              <a:extLst>
                <a:ext uri="{FF2B5EF4-FFF2-40B4-BE49-F238E27FC236}">
                  <a16:creationId xmlns:a16="http://schemas.microsoft.com/office/drawing/2014/main" id="{20454CE4-52FB-42E1-98D5-E8F58B7BD781}"/>
                </a:ext>
              </a:extLst>
            </p:cNvPr>
            <p:cNvCxnSpPr>
              <a:stCxn id="4" idx="0"/>
            </p:cNvCxnSpPr>
            <p:nvPr/>
          </p:nvCxnSpPr>
          <p:spPr>
            <a:xfrm flipV="1">
              <a:off x="2361536" y="5402707"/>
              <a:ext cx="7953" cy="227451"/>
            </a:xfrm>
            <a:prstGeom prst="straightConnector1">
              <a:avLst/>
            </a:prstGeom>
            <a:ln>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8383F61-50C4-475C-821A-1BF066FCB20C}"/>
                </a:ext>
              </a:extLst>
            </p:cNvPr>
            <p:cNvCxnSpPr>
              <a:stCxn id="6" idx="0"/>
            </p:cNvCxnSpPr>
            <p:nvPr/>
          </p:nvCxnSpPr>
          <p:spPr>
            <a:xfrm flipV="1">
              <a:off x="4143622" y="5402707"/>
              <a:ext cx="0" cy="227451"/>
            </a:xfrm>
            <a:prstGeom prst="straightConnector1">
              <a:avLst/>
            </a:prstGeom>
            <a:ln>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3AE20BE-BA81-4DEB-9602-50C37C66514E}"/>
                </a:ext>
              </a:extLst>
            </p:cNvPr>
            <p:cNvCxnSpPr>
              <a:stCxn id="5" idx="0"/>
              <a:endCxn id="8" idx="2"/>
            </p:cNvCxnSpPr>
            <p:nvPr/>
          </p:nvCxnSpPr>
          <p:spPr>
            <a:xfrm flipV="1">
              <a:off x="5925708" y="5402707"/>
              <a:ext cx="1" cy="227451"/>
            </a:xfrm>
            <a:prstGeom prst="straightConnector1">
              <a:avLst/>
            </a:prstGeom>
            <a:ln>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C873D92-10D1-49F3-960E-5BF8D1558C9C}"/>
                </a:ext>
              </a:extLst>
            </p:cNvPr>
            <p:cNvCxnSpPr>
              <a:stCxn id="7" idx="0"/>
            </p:cNvCxnSpPr>
            <p:nvPr/>
          </p:nvCxnSpPr>
          <p:spPr>
            <a:xfrm flipV="1">
              <a:off x="7707794" y="5402707"/>
              <a:ext cx="0" cy="227451"/>
            </a:xfrm>
            <a:prstGeom prst="straightConnector1">
              <a:avLst/>
            </a:prstGeom>
            <a:ln>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E7A0761-86E4-4988-A96B-43659557D31F}"/>
                </a:ext>
              </a:extLst>
            </p:cNvPr>
            <p:cNvCxnSpPr>
              <a:stCxn id="16" idx="0"/>
            </p:cNvCxnSpPr>
            <p:nvPr/>
          </p:nvCxnSpPr>
          <p:spPr>
            <a:xfrm flipV="1">
              <a:off x="9489880" y="5402707"/>
              <a:ext cx="0" cy="227451"/>
            </a:xfrm>
            <a:prstGeom prst="straightConnector1">
              <a:avLst/>
            </a:prstGeom>
            <a:ln>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0B9FFAEA-20E6-41F6-92AF-0A0FBCED4C8C}"/>
                </a:ext>
              </a:extLst>
            </p:cNvPr>
            <p:cNvSpPr/>
            <p:nvPr/>
          </p:nvSpPr>
          <p:spPr>
            <a:xfrm>
              <a:off x="1550503" y="4783187"/>
              <a:ext cx="8750411" cy="6195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t>DS Engine Framework</a:t>
              </a:r>
            </a:p>
          </p:txBody>
        </p:sp>
      </p:grpSp>
      <p:grpSp>
        <p:nvGrpSpPr>
          <p:cNvPr id="55" name="Group 54">
            <a:extLst>
              <a:ext uri="{FF2B5EF4-FFF2-40B4-BE49-F238E27FC236}">
                <a16:creationId xmlns:a16="http://schemas.microsoft.com/office/drawing/2014/main" id="{3D98CACC-229A-4127-9397-C2DD76A67E8B}"/>
              </a:ext>
            </a:extLst>
          </p:cNvPr>
          <p:cNvGrpSpPr/>
          <p:nvPr/>
        </p:nvGrpSpPr>
        <p:grpSpPr>
          <a:xfrm>
            <a:off x="1550503" y="5630158"/>
            <a:ext cx="8750410" cy="619520"/>
            <a:chOff x="1550503" y="5630158"/>
            <a:chExt cx="8750410" cy="619520"/>
          </a:xfrm>
        </p:grpSpPr>
        <p:sp>
          <p:nvSpPr>
            <p:cNvPr id="4" name="Rectangle 3">
              <a:extLst>
                <a:ext uri="{FF2B5EF4-FFF2-40B4-BE49-F238E27FC236}">
                  <a16:creationId xmlns:a16="http://schemas.microsoft.com/office/drawing/2014/main" id="{AA4B3657-B431-45A4-B69F-A64F004ACE7E}"/>
                </a:ext>
              </a:extLst>
            </p:cNvPr>
            <p:cNvSpPr/>
            <p:nvPr/>
          </p:nvSpPr>
          <p:spPr>
            <a:xfrm>
              <a:off x="1550503" y="5630158"/>
              <a:ext cx="1622066" cy="619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Direct3D</a:t>
              </a:r>
            </a:p>
          </p:txBody>
        </p:sp>
        <p:sp>
          <p:nvSpPr>
            <p:cNvPr id="5" name="Rectangle 4">
              <a:extLst>
                <a:ext uri="{FF2B5EF4-FFF2-40B4-BE49-F238E27FC236}">
                  <a16:creationId xmlns:a16="http://schemas.microsoft.com/office/drawing/2014/main" id="{8C39B6A3-1C5D-4248-B6F5-12765B04647F}"/>
                </a:ext>
              </a:extLst>
            </p:cNvPr>
            <p:cNvSpPr/>
            <p:nvPr/>
          </p:nvSpPr>
          <p:spPr>
            <a:xfrm>
              <a:off x="5114675" y="5630158"/>
              <a:ext cx="1622066" cy="619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XAudio2</a:t>
              </a:r>
            </a:p>
          </p:txBody>
        </p:sp>
        <p:sp>
          <p:nvSpPr>
            <p:cNvPr id="6" name="Rectangle 5">
              <a:extLst>
                <a:ext uri="{FF2B5EF4-FFF2-40B4-BE49-F238E27FC236}">
                  <a16:creationId xmlns:a16="http://schemas.microsoft.com/office/drawing/2014/main" id="{9E559CFA-9AAF-4B00-A35A-13311DC9C8D2}"/>
                </a:ext>
              </a:extLst>
            </p:cNvPr>
            <p:cNvSpPr/>
            <p:nvPr/>
          </p:nvSpPr>
          <p:spPr>
            <a:xfrm>
              <a:off x="3332589" y="5630158"/>
              <a:ext cx="1622066" cy="619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err="1"/>
                <a:t>XInput</a:t>
              </a:r>
              <a:endParaRPr lang="en-US"/>
            </a:p>
          </p:txBody>
        </p:sp>
        <p:sp>
          <p:nvSpPr>
            <p:cNvPr id="7" name="Rectangle 6">
              <a:extLst>
                <a:ext uri="{FF2B5EF4-FFF2-40B4-BE49-F238E27FC236}">
                  <a16:creationId xmlns:a16="http://schemas.microsoft.com/office/drawing/2014/main" id="{93501ADA-D541-4C0C-8BD5-E1AFEFAB6393}"/>
                </a:ext>
              </a:extLst>
            </p:cNvPr>
            <p:cNvSpPr/>
            <p:nvPr/>
          </p:nvSpPr>
          <p:spPr>
            <a:xfrm>
              <a:off x="6896761" y="5630158"/>
              <a:ext cx="1622066" cy="619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err="1"/>
                <a:t>FFmpeg</a:t>
              </a:r>
              <a:endParaRPr lang="en-US"/>
            </a:p>
          </p:txBody>
        </p:sp>
        <p:sp>
          <p:nvSpPr>
            <p:cNvPr id="16" name="Rectangle 15">
              <a:extLst>
                <a:ext uri="{FF2B5EF4-FFF2-40B4-BE49-F238E27FC236}">
                  <a16:creationId xmlns:a16="http://schemas.microsoft.com/office/drawing/2014/main" id="{AE13626D-30EE-40C8-BB6C-4D7E3C91816B}"/>
                </a:ext>
              </a:extLst>
            </p:cNvPr>
            <p:cNvSpPr/>
            <p:nvPr/>
          </p:nvSpPr>
          <p:spPr>
            <a:xfrm>
              <a:off x="8678847" y="5630158"/>
              <a:ext cx="1622066" cy="619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t>
              </a:r>
            </a:p>
          </p:txBody>
        </p:sp>
      </p:grpSp>
    </p:spTree>
    <p:extLst>
      <p:ext uri="{BB962C8B-B14F-4D97-AF65-F5344CB8AC3E}">
        <p14:creationId xmlns:p14="http://schemas.microsoft.com/office/powerpoint/2010/main" val="3156734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down)">
                                      <p:cBhvr>
                                        <p:cTn id="7" dur="500"/>
                                        <p:tgtEl>
                                          <p:spTgt spid="5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wipe(down)">
                                      <p:cBhvr>
                                        <p:cTn id="12" dur="500"/>
                                        <p:tgtEl>
                                          <p:spTgt spid="5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wipe(down)">
                                      <p:cBhvr>
                                        <p:cTn id="17" dur="500"/>
                                        <p:tgtEl>
                                          <p:spTgt spid="5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down)">
                                      <p:cBhvr>
                                        <p:cTn id="22" dur="500"/>
                                        <p:tgtEl>
                                          <p:spTgt spid="5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down)">
                                      <p:cBhvr>
                                        <p:cTn id="27"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lnDef>
      <a:spPr>
        <a:ln w="38100">
          <a:headEnd type="triangl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1566</Words>
  <Application>Microsoft Office PowerPoint</Application>
  <PresentationFormat>Widescreen</PresentationFormat>
  <Paragraphs>217</Paragraphs>
  <Slides>25</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华文中宋</vt:lpstr>
      <vt:lpstr>Arial</vt:lpstr>
      <vt:lpstr>Calibri</vt:lpstr>
      <vt:lpstr>Cambria Math</vt:lpstr>
      <vt:lpstr>Consolas</vt:lpstr>
      <vt:lpstr>Gill Sans MT</vt:lpstr>
      <vt:lpstr>Segoe UI Symbol</vt:lpstr>
      <vt:lpstr>Wingdings</vt:lpstr>
      <vt:lpstr>Wingdings 2</vt:lpstr>
      <vt:lpstr>DividendVTI</vt:lpstr>
      <vt:lpstr>DS Engine</vt:lpstr>
      <vt:lpstr>The Product</vt:lpstr>
      <vt:lpstr>The Product</vt:lpstr>
      <vt:lpstr>Progression</vt:lpstr>
      <vt:lpstr>The Idea</vt:lpstr>
      <vt:lpstr>The Technologies</vt:lpstr>
      <vt:lpstr>The Technologies</vt:lpstr>
      <vt:lpstr>The Technologies</vt:lpstr>
      <vt:lpstr>Architecture</vt:lpstr>
      <vt:lpstr>Scene Graph</vt:lpstr>
      <vt:lpstr>Input System</vt:lpstr>
      <vt:lpstr>Input System</vt:lpstr>
      <vt:lpstr>Input System</vt:lpstr>
      <vt:lpstr>Input System</vt:lpstr>
      <vt:lpstr>Rendering System</vt:lpstr>
      <vt:lpstr>Physics System</vt:lpstr>
      <vt:lpstr>Car physics</vt:lpstr>
      <vt:lpstr>Straight line physics</vt:lpstr>
      <vt:lpstr>Steering</vt:lpstr>
      <vt:lpstr>Audio System</vt:lpstr>
      <vt:lpstr>CAr audio</vt:lpstr>
      <vt:lpstr>CAr audio</vt:lpstr>
      <vt:lpstr>Postmortem</vt:lpstr>
      <vt:lpstr>Next Step?</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 Engine</dc:title>
  <dc:creator>润萱 舒</dc:creator>
  <cp:lastModifiedBy>润萱 舒</cp:lastModifiedBy>
  <cp:revision>1</cp:revision>
  <dcterms:created xsi:type="dcterms:W3CDTF">2019-05-01T02:25:50Z</dcterms:created>
  <dcterms:modified xsi:type="dcterms:W3CDTF">2019-05-03T14:02:48Z</dcterms:modified>
</cp:coreProperties>
</file>

<file path=docProps/thumbnail.jpeg>
</file>